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8" r:id="rId2"/>
    <p:sldId id="256" r:id="rId3"/>
    <p:sldId id="310" r:id="rId4"/>
    <p:sldId id="304" r:id="rId5"/>
    <p:sldId id="265" r:id="rId6"/>
    <p:sldId id="314" r:id="rId7"/>
    <p:sldId id="308" r:id="rId8"/>
    <p:sldId id="313" r:id="rId9"/>
    <p:sldId id="323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6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7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9188" y="1161058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err="1"/>
              <a:t>N°</a:t>
            </a:r>
            <a:r>
              <a:rPr lang="es-CL" sz="2800" dirty="0"/>
              <a:t> 32</a:t>
            </a:r>
            <a:br>
              <a:rPr lang="es-CL" sz="2800" dirty="0"/>
            </a:br>
            <a:r>
              <a:rPr lang="es-CL" sz="2800" dirty="0"/>
              <a:t>FECHA : 04- Noviembre-2020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 Artes Visuales</a:t>
            </a:r>
          </a:p>
          <a:p>
            <a:pPr algn="ctr"/>
            <a:r>
              <a:rPr lang="es-CL" sz="2000" b="1" dirty="0"/>
              <a:t>SEMANA 32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67544" y="2420888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arenR"/>
            </a:pPr>
            <a:r>
              <a:rPr lang="es-CL" dirty="0"/>
              <a:t> </a:t>
            </a:r>
            <a:r>
              <a:rPr lang="es-CL" sz="1800" b="1" dirty="0"/>
              <a:t>¿Qué</a:t>
            </a:r>
            <a:r>
              <a:rPr lang="es-CL" sz="1800" b="1" baseline="0" dirty="0"/>
              <a:t> técnica utilizaste al momento de crear tu obra</a:t>
            </a:r>
            <a:r>
              <a:rPr lang="es-CL" sz="1800" b="1" dirty="0"/>
              <a:t>? Explica</a:t>
            </a:r>
          </a:p>
          <a:p>
            <a:endParaRPr lang="es-CL" sz="1800" dirty="0"/>
          </a:p>
          <a:p>
            <a:r>
              <a:rPr lang="es-CL" sz="1800" b="1" dirty="0"/>
              <a:t>2) ¿Qué ideas de creación te genera el arte callejero y estampados?</a:t>
            </a:r>
          </a:p>
          <a:p>
            <a:endParaRPr lang="es-CL" sz="1800" b="1" dirty="0"/>
          </a:p>
          <a:p>
            <a:r>
              <a:rPr lang="es-CL" sz="1800" b="1" dirty="0"/>
              <a:t>3) ¿El objeto creado (sellos</a:t>
            </a:r>
            <a:r>
              <a:rPr lang="es-CL" sz="1800" b="1"/>
              <a:t>) cumple </a:t>
            </a:r>
            <a:r>
              <a:rPr lang="es-CL" sz="1800" b="1" dirty="0"/>
              <a:t>con su propósito de funcionamiento? Explica</a:t>
            </a:r>
          </a:p>
          <a:p>
            <a:r>
              <a:rPr lang="es-CL" dirty="0"/>
              <a:t>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563888" y="5157192"/>
            <a:ext cx="5328592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Alicia.cuellar@colegio-jeanPiaget.cl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667657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641005"/>
              </p:ext>
            </p:extLst>
          </p:nvPr>
        </p:nvGraphicFramePr>
        <p:xfrm>
          <a:off x="0" y="260648"/>
          <a:ext cx="9144000" cy="7185864"/>
        </p:xfrm>
        <a:graphic>
          <a:graphicData uri="http://schemas.openxmlformats.org/drawingml/2006/table">
            <a:tbl>
              <a:tblPr firstRow="1" firstCol="1" bandRow="1"/>
              <a:tblGrid>
                <a:gridCol w="2894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9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Artes Visuales 6°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Alicia Cuellar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Cariñe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25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Crear trabajos de arte y diseños a partir de diferentes desafíos y temas del entorno cultural y artístico, demostrando dominio en el uso de: › materiales de modelado, de reciclaje, naturales, papeles, cartones, pegamentos, lápices, pinturas e imágenes digitales › herramientas para dibujar, pintar, cortar, unir, modelar y tecnológicas (rodillos de grabado, sierra de calar, mirete, cámara de video y proyector multimedia, entre otros) › procedimientos de pintura, grabado, escultura, instalación, técnicas mixtas, arte digital, fotografía, video, murales, entre otros </a:t>
                      </a:r>
                      <a:r>
                        <a:rPr lang="es-ES_tradn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(OA3)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TECNOLOGÍA</a:t>
                      </a:r>
                    </a:p>
                    <a:p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Probar y evaluar la calidad de los trabajos propios o de otros, de forma individual o en equipos, aplicando criterios de funcionamiento, técnicos, medioambientales, estéticos y de seguridad, dialogando sobre sus resultados y aplicando correcciones según corresponda.</a:t>
                      </a:r>
                      <a:r>
                        <a:rPr lang="es-CL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(OA 4)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400" u="sng" dirty="0"/>
                        <a:t>ARTES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400" dirty="0"/>
                        <a:t>› Crean pinturas, basándose en sus propias ideas.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400" dirty="0"/>
                        <a:t> › Crean pinturas, grabados, arte digital y fotografías, usando diferentes materiales, herramientas y procedimientos.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s-ES" sz="1400" dirty="0"/>
                        <a:t>Desarrollan ideas para la creación de trabajos y proyectos de arte de pinturas, mosaicos y esculturas por medio de bocetos, y las explican.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ES" sz="1400" u="sng" dirty="0"/>
                        <a:t>TECNOLOGÍA</a:t>
                      </a:r>
                    </a:p>
                    <a:p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Prueban objetos de creación propia o de otros, para determinar si cumplen con su propósito.</a:t>
                      </a:r>
                    </a:p>
                    <a:p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› Realizan pruebas, usando criterios de funcionamiento.</a:t>
                      </a:r>
                      <a:endParaRPr lang="es-ES" sz="1400" u="sng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Seleccionar, determinar, crear, usar, aplicar, asumir, utilizar.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Crear pintura  y realizar prueba de funcionamiento.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1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Ticket</a:t>
                      </a:r>
                      <a:r>
                        <a:rPr lang="es-CL" sz="1400" b="1" baseline="0" dirty="0">
                          <a:effectLst/>
                          <a:latin typeface="+mn-lt"/>
                        </a:rPr>
                        <a:t> de salida</a:t>
                      </a:r>
                      <a:endParaRPr lang="es-CL" sz="1400" b="1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/>
              <a:t>Reglas para una buena clase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s-CL" dirty="0"/>
              <a:t>Puntualidad</a:t>
            </a:r>
          </a:p>
          <a:p>
            <a:pPr marL="285750" indent="-285750"/>
            <a:r>
              <a:rPr lang="es-CL" dirty="0"/>
              <a:t>Tener materiales solicitados</a:t>
            </a:r>
          </a:p>
          <a:p>
            <a:pPr marL="285750" indent="-285750"/>
            <a:r>
              <a:rPr lang="es-CL" dirty="0"/>
              <a:t>Ser respetuoso con el profesor y sus compañeros</a:t>
            </a:r>
          </a:p>
          <a:p>
            <a:pPr marL="285750" indent="-285750"/>
            <a:r>
              <a:rPr lang="es-CL" dirty="0"/>
              <a:t>Mantener micrófono apagado y cámara encendida(solo si el alumno quiere)</a:t>
            </a:r>
          </a:p>
          <a:p>
            <a:pPr marL="285750" indent="-285750"/>
            <a:r>
              <a:rPr lang="es-CL" dirty="0"/>
              <a:t>Dudas o consultas</a:t>
            </a:r>
          </a:p>
          <a:p>
            <a:pPr marL="285750" indent="-285750"/>
            <a:r>
              <a:rPr lang="es-CL" dirty="0"/>
              <a:t>Estar atento a la clase online</a:t>
            </a:r>
          </a:p>
          <a:p>
            <a:endParaRPr lang="es-CL" dirty="0"/>
          </a:p>
        </p:txBody>
      </p:sp>
      <p:pic>
        <p:nvPicPr>
          <p:cNvPr id="4" name="Picture 2" descr="C:\Users\alicia\Downloads\estudiantes-pupitre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6" y="4869160"/>
            <a:ext cx="3161134" cy="186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0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/>
              <a:t>Inicio</a:t>
            </a:r>
            <a:br>
              <a:rPr lang="es-CL" dirty="0"/>
            </a:br>
            <a:r>
              <a:rPr lang="es-CL" dirty="0"/>
              <a:t>Activación Conocimientos Previos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166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971600" y="2420888"/>
            <a:ext cx="34563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¿Qué es un estampado? </a:t>
            </a:r>
          </a:p>
          <a:p>
            <a:endParaRPr lang="es-CL" sz="2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sz="2800" dirty="0"/>
              <a:t> ¿Qué es el arte callejero?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dirty="0"/>
          </a:p>
        </p:txBody>
      </p:sp>
      <p:pic>
        <p:nvPicPr>
          <p:cNvPr id="1028" name="Picture 4" descr="45 mejores imágenes de Condorito | Condor, Condorito chiste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80928"/>
            <a:ext cx="1611827" cy="346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de nube 4"/>
          <p:cNvSpPr/>
          <p:nvPr/>
        </p:nvSpPr>
        <p:spPr>
          <a:xfrm>
            <a:off x="5148064" y="1789453"/>
            <a:ext cx="2352381" cy="1368152"/>
          </a:xfrm>
          <a:prstGeom prst="cloudCallout">
            <a:avLst>
              <a:gd name="adj1" fmla="val 43956"/>
              <a:gd name="adj2" fmla="val 787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RECORDEMOS</a:t>
            </a:r>
          </a:p>
        </p:txBody>
      </p:sp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D0900B57-C9FB-4B32-8607-785D06B6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333375"/>
            <a:ext cx="7126287" cy="923925"/>
          </a:xfrm>
        </p:spPr>
        <p:txBody>
          <a:bodyPr>
            <a:normAutofit/>
          </a:bodyPr>
          <a:lstStyle/>
          <a:p>
            <a:pPr eaLnBrk="1" hangingPunct="1"/>
            <a:r>
              <a:rPr lang="es-CL" altLang="es-CL" u="sng" dirty="0"/>
              <a:t>EJEMPLOS</a:t>
            </a:r>
          </a:p>
        </p:txBody>
      </p:sp>
      <p:pic>
        <p:nvPicPr>
          <p:cNvPr id="1026" name="Picture 2" descr="Didáctica de las artes plásticas: La estampación">
            <a:extLst>
              <a:ext uri="{FF2B5EF4-FFF2-40B4-BE49-F238E27FC236}">
                <a16:creationId xmlns:a16="http://schemas.microsoft.com/office/drawing/2014/main" id="{A0E50CD2-7826-4C2A-9522-1165DCE2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7300"/>
            <a:ext cx="39528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nualidades otoñales para hacer con niños pequeños">
            <a:extLst>
              <a:ext uri="{FF2B5EF4-FFF2-40B4-BE49-F238E27FC236}">
                <a16:creationId xmlns:a16="http://schemas.microsoft.com/office/drawing/2014/main" id="{322843D1-FE83-49D6-991A-6A7D17054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66" y="4221088"/>
            <a:ext cx="5393630" cy="248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ea tu dibujo con la técnica de la Estampación">
            <a:extLst>
              <a:ext uri="{FF2B5EF4-FFF2-40B4-BE49-F238E27FC236}">
                <a16:creationId xmlns:a16="http://schemas.microsoft.com/office/drawing/2014/main" id="{D6CEBCBE-A876-483D-B182-56E6830D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99" y="1240929"/>
            <a:ext cx="40862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>
            <a:extLst>
              <a:ext uri="{FF2B5EF4-FFF2-40B4-BE49-F238E27FC236}">
                <a16:creationId xmlns:a16="http://schemas.microsoft.com/office/drawing/2014/main" id="{D0900B57-C9FB-4B32-8607-785D06B6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538" y="333375"/>
            <a:ext cx="7126287" cy="923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CL" altLang="es-CL" dirty="0"/>
              <a:t>ARTE CONTEMPORÁNEO CALLEJERO</a:t>
            </a:r>
          </a:p>
        </p:txBody>
      </p:sp>
      <p:pic>
        <p:nvPicPr>
          <p:cNvPr id="9219" name="Picture 2" descr="Dasic Fernández, el muralista chileno que lleva el arte urbano a ...">
            <a:extLst>
              <a:ext uri="{FF2B5EF4-FFF2-40B4-BE49-F238E27FC236}">
                <a16:creationId xmlns:a16="http://schemas.microsoft.com/office/drawing/2014/main" id="{8DD682E2-C90F-4E4E-B901-DE0BDD7B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30350"/>
            <a:ext cx="3351213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Mamtástico, el muralista que está llenando de color las calles de ...">
            <a:extLst>
              <a:ext uri="{FF2B5EF4-FFF2-40B4-BE49-F238E27FC236}">
                <a16:creationId xmlns:a16="http://schemas.microsoft.com/office/drawing/2014/main" id="{D67F93AD-8125-4609-812D-FC7ADEC96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25" y="1631629"/>
            <a:ext cx="2725737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MURAL RECUERDA A NIÑAS QUE MURIERON ATROPELLADAS POR EL TREN EN ...">
            <a:extLst>
              <a:ext uri="{FF2B5EF4-FFF2-40B4-BE49-F238E27FC236}">
                <a16:creationId xmlns:a16="http://schemas.microsoft.com/office/drawing/2014/main" id="{C524EA1A-4A85-48A7-8056-A940821E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45608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StreetArtNews ES: Nuevo mural de MAMTASTICO en Graneros, Chile">
            <a:extLst>
              <a:ext uri="{FF2B5EF4-FFF2-40B4-BE49-F238E27FC236}">
                <a16:creationId xmlns:a16="http://schemas.microsoft.com/office/drawing/2014/main" id="{D56E2DE3-328E-4B47-A6ED-726701D4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14838"/>
            <a:ext cx="37560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MANOS A LA OBRA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r>
              <a:rPr lang="es-CL" sz="2400" dirty="0"/>
              <a:t>AHORA QUE YA RECORDAMOS LOS MOVIMIENTOS ARTÍSTICOS, ES MOMENTO DE COMENZAR A CREAR: </a:t>
            </a:r>
          </a:p>
          <a:p>
            <a:pPr marL="0" indent="0">
              <a:buNone/>
            </a:pPr>
            <a:endParaRPr lang="es-CL" sz="2400" dirty="0"/>
          </a:p>
          <a:p>
            <a:pPr marL="0" indent="0">
              <a:buNone/>
            </a:pPr>
            <a:r>
              <a:rPr lang="es-CL" sz="2400" dirty="0"/>
              <a:t>1- Recordemos trabajos anteriores y comencemos a crear ahora que están todos unos expertos. </a:t>
            </a:r>
          </a:p>
          <a:p>
            <a:pPr marL="0" indent="0">
              <a:buNone/>
            </a:pPr>
            <a:r>
              <a:rPr lang="es-CL" sz="2400" dirty="0"/>
              <a:t>2- Debes utilizar los sellos creados la clase anterior. </a:t>
            </a:r>
          </a:p>
          <a:p>
            <a:pPr marL="0" indent="0">
              <a:buNone/>
            </a:pPr>
            <a:r>
              <a:rPr lang="es-CL" sz="2400" dirty="0"/>
              <a:t>3- Crea una obra de arte que contenga elementos del lenguaje callejero o grafiti y el estampado con sellos.</a:t>
            </a:r>
          </a:p>
        </p:txBody>
      </p:sp>
    </p:spTree>
    <p:extLst>
      <p:ext uri="{BB962C8B-B14F-4D97-AF65-F5344CB8AC3E}">
        <p14:creationId xmlns:p14="http://schemas.microsoft.com/office/powerpoint/2010/main" val="1763209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611C2-7B5C-4BE4-83C2-20F54431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¿Qué vamos a crear?</a:t>
            </a:r>
          </a:p>
        </p:txBody>
      </p:sp>
      <p:pic>
        <p:nvPicPr>
          <p:cNvPr id="2054" name="Picture 6" descr="21 manualidades fáciles para hacer con los tubos del papel higiénico y  divertirnos con los niños">
            <a:extLst>
              <a:ext uri="{FF2B5EF4-FFF2-40B4-BE49-F238E27FC236}">
                <a16:creationId xmlns:a16="http://schemas.microsoft.com/office/drawing/2014/main" id="{2DA52079-0945-47E5-9A9D-95833A486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424919" cy="22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DA76B0A-153F-4A17-8FF9-BC42E37D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9275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7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u="sng" dirty="0"/>
              <a:t>Pauta de evaluación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10653"/>
              </p:ext>
            </p:extLst>
          </p:nvPr>
        </p:nvGraphicFramePr>
        <p:xfrm>
          <a:off x="179512" y="1196752"/>
          <a:ext cx="8784976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505703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26843725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8296083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00498621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25322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600" dirty="0"/>
                        <a:t>INDICADORES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LOGRADO (3PTS)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MEDIANAMENTE LOGRADO (2 PTS)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POR LOGRAR (1PTO)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600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263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/>
                        <a:t>¿Qué</a:t>
                      </a:r>
                      <a:r>
                        <a:rPr lang="es-CL" sz="1600" b="1" baseline="0" dirty="0"/>
                        <a:t> técnica utilizaste al momento de crear tu obra</a:t>
                      </a:r>
                      <a:r>
                        <a:rPr lang="es-CL" sz="1600" b="1" dirty="0"/>
                        <a:t>? Explica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</a:t>
                      </a:r>
                      <a:r>
                        <a:rPr lang="es-CL" baseline="0" dirty="0"/>
                        <a:t> identifica y reconoce técnicas utilizadas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</a:t>
                      </a:r>
                      <a:r>
                        <a:rPr lang="es-CL" baseline="0" dirty="0"/>
                        <a:t> solo identifica o reconoce alguna técnica utilizada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no</a:t>
                      </a:r>
                      <a:r>
                        <a:rPr lang="es-CL" baseline="0" dirty="0"/>
                        <a:t> identifica ni reconoce técnicas utilizada.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819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dirty="0"/>
                        <a:t>¿Qué ideas de creación te genera el arte callejero y estampados?</a:t>
                      </a:r>
                    </a:p>
                    <a:p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identifica las características del arte callejero y estampado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solo</a:t>
                      </a:r>
                      <a:r>
                        <a:rPr lang="es-CL" baseline="0" dirty="0"/>
                        <a:t> reconoce 1 de los conceptos y características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no reconoce ninguno de los términos.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10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600" b="1" dirty="0"/>
                        <a:t>¿El objeto creado (sellos) cumplen con su propósito de funcionamiento? Explica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reconoce el funcionamiento del objeto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/>
                        <a:t>El alumno</a:t>
                      </a:r>
                      <a:r>
                        <a:rPr lang="es-CL" baseline="0" dirty="0"/>
                        <a:t> solo nombra el objeto creado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/>
                        <a:t>El alumno no reconoce el funcionamiento ni objeto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41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077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22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3818</TotalTime>
  <Words>684</Words>
  <Application>Microsoft Office PowerPoint</Application>
  <PresentationFormat>Presentación en pantalla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Tema de Office</vt:lpstr>
      <vt:lpstr>PLANIFICACIÓN  CLASES VIRTUALES SEMANA N° 32 FECHA : 04- Noviembre-2020</vt:lpstr>
      <vt:lpstr>Presentación de PowerPoint</vt:lpstr>
      <vt:lpstr>Reglas para una buena clase </vt:lpstr>
      <vt:lpstr>Inicio Activación Conocimientos Previos</vt:lpstr>
      <vt:lpstr>EJEMPLOS</vt:lpstr>
      <vt:lpstr>ARTE CONTEMPORÁNEO CALLEJERO</vt:lpstr>
      <vt:lpstr>MANOS A LA OBRA</vt:lpstr>
      <vt:lpstr>¿Qué vamos a crear?</vt:lpstr>
      <vt:lpstr>Pauta de evaluación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105</cp:revision>
  <dcterms:created xsi:type="dcterms:W3CDTF">2020-07-06T03:06:52Z</dcterms:created>
  <dcterms:modified xsi:type="dcterms:W3CDTF">2020-10-28T17:38:18Z</dcterms:modified>
</cp:coreProperties>
</file>