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9" r:id="rId4"/>
    <p:sldId id="300" r:id="rId5"/>
    <p:sldId id="303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70" d="100"/>
          <a:sy n="70" d="100"/>
        </p:scale>
        <p:origin x="-139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carreno@colegio-jeanpiaget.cl" TargetMode="External"/><Relationship Id="rId2" Type="http://schemas.openxmlformats.org/officeDocument/2006/relationships/hyperlink" Target="https://forms.gle/TVfLUc2oXgdd5DZKA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908720"/>
            <a:ext cx="7772400" cy="2138401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br>
              <a:rPr lang="es-CL" sz="2800" b="1" dirty="0" smtClean="0"/>
            </a:br>
            <a:r>
              <a:rPr lang="es-CL" sz="2800" b="1" dirty="0" smtClean="0"/>
              <a:t>HISTORIA, GEOGRAFÍA Y CS. SOCIALES</a:t>
            </a:r>
            <a:br>
              <a:rPr lang="es-CL" sz="2800" b="1" dirty="0" smtClean="0"/>
            </a:br>
            <a:r>
              <a:rPr lang="es-CL" sz="2800" b="1" dirty="0" smtClean="0"/>
              <a:t>6°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32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02 al 06 </a:t>
            </a:r>
            <a:r>
              <a:rPr lang="es-CL" sz="2800" dirty="0" smtClean="0"/>
              <a:t>de </a:t>
            </a:r>
            <a:r>
              <a:rPr lang="es-CL" sz="2800" dirty="0" smtClean="0"/>
              <a:t>noviem</a:t>
            </a:r>
            <a:r>
              <a:rPr lang="es-CL" sz="2800" dirty="0" smtClean="0"/>
              <a:t>bre </a:t>
            </a:r>
            <a:r>
              <a:rPr lang="es-CL" sz="2800" dirty="0" smtClean="0"/>
              <a:t>de 2020.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seguro y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47121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73150"/>
              </p:ext>
            </p:extLst>
          </p:nvPr>
        </p:nvGraphicFramePr>
        <p:xfrm>
          <a:off x="0" y="0"/>
          <a:ext cx="9143999" cy="6317962"/>
        </p:xfrm>
        <a:graphic>
          <a:graphicData uri="http://schemas.openxmlformats.org/drawingml/2006/table">
            <a:tbl>
              <a:tblPr firstRow="1" firstCol="1" bandRow="1"/>
              <a:tblGrid>
                <a:gridCol w="2195736"/>
                <a:gridCol w="6948263"/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Historia,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Geografía y Cs. Sociales </a:t>
                      </a:r>
                      <a:r>
                        <a:rPr lang="es-CL" sz="140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/ 6°A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Daniela Carreño Salinas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OA17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Comprender que todas las personas tienen derechos que deben ser respetados por los pares, la comunidad y el Estado, lo que constituye la base para vivir en una sociedad justa, y dar como ejemplo algunos artículos de la Constitución y de la Declaración Universal de los Derechos Humanos.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OA18 Explicar que los derechos generan deberes y responsabilidades en las personas e instituciones, y lo importante que es cumplirlos para la convivencia social y el bien común.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Dan ejemplos de cómo la Constitución Política de Chile explicita y garantiza los derechos fundamentales establecidos en la Declaración Universal de Derechos Humanos.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Fundamentan opiniones respecto de la importancia del respeto de los derechos de todos para convivir en una sociedad justa y equitativa.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Reconocen algunos de los deberes que se generan para las personas y las instituciones, en relación a derechos determinados.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Dan argumentos sobre por qué los derechos generan deberes en las personas e instituciones.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Derechos y deberes de las personas. / </a:t>
                      </a:r>
                      <a:r>
                        <a:rPr lang="es-MX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Pensamiento temporal y espacial.  a. Representar e interpretar secuencias cronológicas mediante líneas de tiempo simples y paralelas, e identificar períodos y acontecimientos simultáneos. Análisis y trabajo con fuentes. e. Obtener información sobre el pasado y el presente a partir de diversas fuentes primarias y secundarias, identificando el contexto histórico e infiriendo la intención o función original de estas fuentes.</a:t>
                      </a:r>
                      <a:endParaRPr lang="es-MX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evaluación formativa sobre </a:t>
                      </a:r>
                      <a:r>
                        <a:rPr lang="es-MX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los derechos y deberes de las personas.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0" dirty="0" smtClean="0">
                          <a:effectLst/>
                          <a:latin typeface="+mn-lt"/>
                        </a:rPr>
                        <a:t>Completar</a:t>
                      </a:r>
                      <a:r>
                        <a:rPr lang="es-CL" sz="1400" b="0" baseline="0" dirty="0" smtClean="0">
                          <a:effectLst/>
                          <a:latin typeface="+mn-lt"/>
                        </a:rPr>
                        <a:t> la evaluación formativa entrando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al 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link </a:t>
                      </a:r>
                      <a:r>
                        <a:rPr lang="es-CL" sz="1400" b="0" baseline="0" smtClean="0">
                          <a:effectLst/>
                          <a:latin typeface="+mn-lt"/>
                          <a:hlinkClick r:id="rId2"/>
                        </a:rPr>
                        <a:t>https://forms.gle/TVfLUc2oXgdd5DZKA</a:t>
                      </a:r>
                      <a:r>
                        <a:rPr lang="es-CL" sz="1400" b="0" baseline="0" smtClean="0">
                          <a:effectLst/>
                          <a:latin typeface="+mn-lt"/>
                        </a:rPr>
                        <a:t> , </a:t>
                      </a:r>
                      <a:r>
                        <a:rPr lang="es-MX" sz="1400" dirty="0" smtClean="0"/>
                        <a:t>automáticamente se enviarán las respuestas o puedes completar las respuestas en el </a:t>
                      </a:r>
                      <a:r>
                        <a:rPr lang="es-MX" sz="1400" dirty="0" err="1" smtClean="0"/>
                        <a:t>pdf</a:t>
                      </a:r>
                      <a:r>
                        <a:rPr lang="es-MX" sz="1400" dirty="0" smtClean="0"/>
                        <a:t> adjunto</a:t>
                      </a:r>
                      <a:r>
                        <a:rPr lang="es-MX" sz="1400" baseline="0" dirty="0" smtClean="0"/>
                        <a:t> y enviar fotografía al correo 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hlinkClick r:id="rId3"/>
                        </a:rPr>
                        <a:t>daniela.carreno@colegio-jeanpiaget.cl</a:t>
                      </a:r>
                      <a:r>
                        <a:rPr lang="es-MX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s-MX" sz="1400" baseline="0" dirty="0" smtClean="0"/>
                        <a:t> o al </a:t>
                      </a:r>
                      <a:r>
                        <a:rPr lang="es-MX" sz="1400" baseline="0" dirty="0" err="1" smtClean="0"/>
                        <a:t>wsp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+56941745325</a:t>
                      </a:r>
                      <a:r>
                        <a:rPr lang="es-MX" sz="1400" baseline="0" dirty="0" smtClean="0"/>
                        <a:t>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92343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7" y="0"/>
            <a:ext cx="2841592" cy="3724544"/>
          </a:xfrm>
        </p:spPr>
      </p:pic>
      <p:pic>
        <p:nvPicPr>
          <p:cNvPr id="9" name="Picture 2" descr="C:\Users\Profesor\Downloads\WhatsApp Image 2020-08-01 at 13.42.49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2808312" cy="37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fesor\Downloads\WhatsApp Image 2020-08-01 at 13.42.50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13" y="3174445"/>
            <a:ext cx="287391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43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Profesor\Downloads\WhatsApp Image 2020-08-01 at 13.42.50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91305"/>
            <a:ext cx="2873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ofesor\Downloads\WhatsApp Image 2020-08-01 at 13.42.5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13" y="3280692"/>
            <a:ext cx="2846887" cy="357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" y="25596"/>
            <a:ext cx="2864064" cy="35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rofesor\Downloads\WhatsApp Image 2020-08-01 at 13.42.5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" y="15755"/>
            <a:ext cx="2721952" cy="362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rofesor\Downloads\WhatsApp Image 2020-08-01 at 13.42.51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48880"/>
            <a:ext cx="2732977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rofesor\Downloads\WhatsApp Image 2020-08-01 at 13.42.51 (3)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31" y="3245576"/>
            <a:ext cx="2712269" cy="361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347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PLANIFICACIÓN  CLASES VIRTUALES HISTORIA, GEOGRAFÍA Y CS. SOCIALES 6° BÁSICO A SEMANA N° 32 FECHA : 02 al 06 de noviembre de 2020.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Profesor</cp:lastModifiedBy>
  <cp:revision>78</cp:revision>
  <dcterms:created xsi:type="dcterms:W3CDTF">2020-07-06T03:06:52Z</dcterms:created>
  <dcterms:modified xsi:type="dcterms:W3CDTF">2020-10-28T14:43:37Z</dcterms:modified>
</cp:coreProperties>
</file>