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TEST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N°32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NOVEMBER 3 </a:t>
            </a:r>
            <a:r>
              <a:rPr lang="es-CL" dirty="0" err="1" smtClean="0">
                <a:latin typeface="Comic Sans MS" panose="030F0702030302020204" pitchFamily="66" charset="0"/>
              </a:rPr>
              <a:t>rd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30758"/>
              </p:ext>
            </p:extLst>
          </p:nvPr>
        </p:nvGraphicFramePr>
        <p:xfrm>
          <a:off x="351136" y="253235"/>
          <a:ext cx="11347454" cy="6391061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5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 5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 y repetición de frases, y estén acompañados de apoyo visual y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 ocurren al momento de hablar y en el 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 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-Leen en voz alta diálogos o textos expositivos con una pronunciación inteligible.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-Reconocen palabras o frases que se repiten en el texto y las asocian a la función comunicativa del texto.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-Responden preguntas simples asociadas al tema del texto leído acerca de los animales y su hábitat.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n°3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Evaluar aprendizajes de manera formativa  los indicadores desarrollados en clase de semana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30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1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evaluación en línea mediante drive.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3" l="9167" r="90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759" y="454009"/>
            <a:ext cx="9043851" cy="62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4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V</a:t>
            </a:r>
            <a:r>
              <a:rPr lang="es-MX" dirty="0" err="1" smtClean="0"/>
              <a:t>ocabulary</a:t>
            </a:r>
            <a:r>
              <a:rPr lang="es-MX" dirty="0" smtClean="0"/>
              <a:t> </a:t>
            </a:r>
            <a:r>
              <a:rPr lang="es-MX" dirty="0" err="1" smtClean="0"/>
              <a:t>week</a:t>
            </a:r>
            <a:r>
              <a:rPr lang="es-MX" dirty="0" smtClean="0"/>
              <a:t> n° 29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Sea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Lake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Rainforest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err="1" smtClean="0"/>
              <a:t>River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Desert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Woods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15" y="1417638"/>
            <a:ext cx="2902240" cy="15482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15" y="3148447"/>
            <a:ext cx="3026930" cy="171796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048974"/>
            <a:ext cx="2743200" cy="15832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16" y="1316850"/>
            <a:ext cx="3181965" cy="1746699"/>
          </a:xfrm>
          <a:prstGeom prst="rect">
            <a:avLst/>
          </a:prstGeom>
        </p:spPr>
      </p:pic>
      <p:pic>
        <p:nvPicPr>
          <p:cNvPr id="1026" name="Picture 2" descr="1.4 Desierto - Desert - Biblioteca Digital Planet´s Frien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67" y="3187828"/>
            <a:ext cx="3124861" cy="17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5166" y="5083337"/>
            <a:ext cx="3124861" cy="15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V</a:t>
            </a:r>
            <a:r>
              <a:rPr lang="es-MX" dirty="0" err="1" smtClean="0"/>
              <a:t>ocabulary</a:t>
            </a:r>
            <a:r>
              <a:rPr lang="es-MX" dirty="0" smtClean="0"/>
              <a:t> </a:t>
            </a:r>
            <a:r>
              <a:rPr lang="es-MX" dirty="0" err="1" smtClean="0"/>
              <a:t>weel</a:t>
            </a:r>
            <a:r>
              <a:rPr lang="es-MX" dirty="0" smtClean="0"/>
              <a:t> n° 30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Sea / </a:t>
            </a:r>
            <a:r>
              <a:rPr lang="es-MX" dirty="0" err="1" smtClean="0"/>
              <a:t>ocean</a:t>
            </a:r>
            <a:r>
              <a:rPr lang="es-MX" dirty="0" smtClean="0"/>
              <a:t>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Rainforest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Desert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 err="1" smtClean="0"/>
              <a:t>Jungle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Hill 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Farm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51" y="1417638"/>
            <a:ext cx="3310449" cy="15482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980" y="3250139"/>
            <a:ext cx="3281419" cy="1583202"/>
          </a:xfrm>
          <a:prstGeom prst="rect">
            <a:avLst/>
          </a:prstGeom>
        </p:spPr>
      </p:pic>
      <p:pic>
        <p:nvPicPr>
          <p:cNvPr id="1026" name="Picture 2" descr="1.4 Desierto - Desert - Biblioteca Digital Planet´s Frien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51" y="4938251"/>
            <a:ext cx="3310448" cy="17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-3053" t="-337" r="3053" b="9772"/>
          <a:stretch/>
        </p:blipFill>
        <p:spPr>
          <a:xfrm>
            <a:off x="7556479" y="1266449"/>
            <a:ext cx="3532102" cy="1699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149" y="3148448"/>
            <a:ext cx="3368432" cy="16848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0149" y="5175642"/>
            <a:ext cx="3368432" cy="1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24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299</Words>
  <Application>Microsoft Office PowerPoint</Application>
  <PresentationFormat>Panorámica</PresentationFormat>
  <Paragraphs>75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1_Tema de Office</vt:lpstr>
      <vt:lpstr>6° GRADE ONLINE TEST WEEK N°32 DATE: NOVEMBER 3 rd, 2020</vt:lpstr>
      <vt:lpstr>Presentación de PowerPoint</vt:lpstr>
      <vt:lpstr>Presentación de PowerPoint</vt:lpstr>
      <vt:lpstr>Vocabulary week n° 29</vt:lpstr>
      <vt:lpstr>Vocabulary weel n° 30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51</cp:revision>
  <dcterms:created xsi:type="dcterms:W3CDTF">2020-08-03T02:54:47Z</dcterms:created>
  <dcterms:modified xsi:type="dcterms:W3CDTF">2020-10-23T20:03:22Z</dcterms:modified>
</cp:coreProperties>
</file>