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56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71" d="100"/>
          <a:sy n="71" d="100"/>
        </p:scale>
        <p:origin x="3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es.carine@colegio-jeanpiaget.c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MÚSICA </a:t>
            </a:r>
            <a:br>
              <a:rPr lang="es-CL" sz="2800" b="1" dirty="0"/>
            </a:br>
            <a:r>
              <a:rPr lang="es-CL" sz="2800" b="1" dirty="0"/>
              <a:t>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FECHA: Jueves </a:t>
            </a:r>
            <a:r>
              <a:rPr lang="es-CL" sz="2800" dirty="0" smtClean="0"/>
              <a:t>05 </a:t>
            </a:r>
            <a:r>
              <a:rPr lang="es-CL" sz="2800" dirty="0" smtClean="0"/>
              <a:t>de </a:t>
            </a:r>
            <a:r>
              <a:rPr lang="es-CL" sz="2800" dirty="0" smtClean="0"/>
              <a:t>noviembre, </a:t>
            </a:r>
            <a:r>
              <a:rPr lang="es-CL" sz="2800" dirty="0" smtClean="0"/>
              <a:t>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5373216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" y="146808"/>
            <a:ext cx="1052452" cy="122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24765"/>
              </p:ext>
            </p:extLst>
          </p:nvPr>
        </p:nvGraphicFramePr>
        <p:xfrm>
          <a:off x="454133" y="710718"/>
          <a:ext cx="8100900" cy="5945322"/>
        </p:xfrm>
        <a:graphic>
          <a:graphicData uri="http://schemas.openxmlformats.org/drawingml/2006/table">
            <a:tbl>
              <a:tblPr firstRow="1" firstCol="1" bandRow="1"/>
              <a:tblGrid>
                <a:gridCol w="2539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9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Música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6TO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Francisco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Vargas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4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ES_tradnl" sz="120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Inés</a:t>
                      </a:r>
                      <a:r>
                        <a:rPr lang="es-ES" sz="1400" baseline="0" dirty="0" smtClean="0"/>
                        <a:t> Cariñe M.</a:t>
                      </a:r>
                      <a:endParaRPr lang="es-ES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3. Escuchar música en forma abundante de diversos contextos y culturas poniendo énfasis en: Tradición escrita (docta), música de compositores chilenos y del mundo.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4.  Cantar al unísono y a más voces y tocar instrumentos de percusión, melódicos (metalófono, flauta dulce u otros) y/o armónicos (guitarra, teclado, otros.</a:t>
                      </a: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0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Cantan con naturalidad, adoptando una postura sin tensiones y cuidando la emisión de la voz (respiración, modulación y uso de resonadores).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Escuchan atentamente, expresando sus impresiones por diferentes medios (verbales, corporales, visuales, musicales) con mayor conciencia.</a:t>
                      </a: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Preparación cuerpo y voz para cantar, Formas de acercarse e involucrarse con la música.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6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Evaluar de manera formativa contenidos </a:t>
                      </a: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vistos</a:t>
                      </a:r>
                      <a:r>
                        <a:rPr lang="es-MX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las semanas 29, 30 y 31.</a:t>
                      </a:r>
                      <a:endParaRPr lang="es-MX" sz="14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9481" marR="29481" marT="11056" marB="11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Evaluación formativa mediante Formulario Google</a:t>
                      </a:r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05/11/20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 caso de cualquier dificultad técnica enviar evaluación al correo: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Ines.carine@colegio-jeanpiaget.cl</a:t>
                      </a:r>
                      <a:endParaRPr lang="es-ES" sz="14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La Inclusión Escolar Nos Beneficia a Todos (con imágenes) | Dibujo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9406"/>
            <a:ext cx="2088232" cy="513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glow" dir="t"/>
          </a:scene3d>
          <a:sp3d prstMaterial="translucentPowder"/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214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PLANIFICACIÓN  MÚSICA  CLASES VIRTUALES SEMANA N°32 FECHA: Jueves 05 de noviembre, 2020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Ines</cp:lastModifiedBy>
  <cp:revision>128</cp:revision>
  <dcterms:created xsi:type="dcterms:W3CDTF">2020-07-06T03:06:52Z</dcterms:created>
  <dcterms:modified xsi:type="dcterms:W3CDTF">2020-10-28T00:28:14Z</dcterms:modified>
</cp:coreProperties>
</file>