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336" r:id="rId4"/>
    <p:sldId id="295" r:id="rId5"/>
    <p:sldId id="317" r:id="rId6"/>
    <p:sldId id="318" r:id="rId7"/>
    <p:sldId id="305" r:id="rId8"/>
    <p:sldId id="337" r:id="rId9"/>
    <p:sldId id="309" r:id="rId10"/>
    <p:sldId id="338" r:id="rId11"/>
    <p:sldId id="329" r:id="rId12"/>
    <p:sldId id="340" r:id="rId13"/>
    <p:sldId id="334" r:id="rId14"/>
    <p:sldId id="341" r:id="rId15"/>
    <p:sldId id="339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57" d="100"/>
          <a:sy n="57" d="100"/>
        </p:scale>
        <p:origin x="4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13-11-2020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088256" y="103673"/>
            <a:ext cx="5296285" cy="81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91" y="1036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810425"/>
            <a:ext cx="6124909" cy="599500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13849" y="155679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4</a:t>
            </a:r>
            <a:endParaRPr lang="es-CL" sz="2400" dirty="0"/>
          </a:p>
        </p:txBody>
      </p:sp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" y="6818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7494220" y="1628800"/>
            <a:ext cx="16497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Recordemos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5567605" cy="6552728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660232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25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"/>
            <a:ext cx="5691256" cy="67692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2</a:t>
            </a:r>
            <a:r>
              <a:rPr lang="es-ES" sz="2400" dirty="0">
                <a:solidFill>
                  <a:prstClr val="white"/>
                </a:solidFill>
              </a:rPr>
              <a:t>6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5375727" cy="6552728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6444208" y="332656"/>
            <a:ext cx="2160240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Lee y compara los gametos femenino y masculino</a:t>
            </a:r>
            <a:endParaRPr lang="es-CL" dirty="0">
              <a:solidFill>
                <a:prstClr val="white"/>
              </a:solidFill>
            </a:endParaRPr>
          </a:p>
        </p:txBody>
      </p:sp>
      <p:cxnSp>
        <p:nvCxnSpPr>
          <p:cNvPr id="11" name="Conector recto de flecha 10"/>
          <p:cNvCxnSpPr>
            <a:endCxn id="9" idx="1"/>
          </p:cNvCxnSpPr>
          <p:nvPr/>
        </p:nvCxnSpPr>
        <p:spPr>
          <a:xfrm flipV="1">
            <a:off x="5771263" y="800708"/>
            <a:ext cx="672945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45984"/>
              </p:ext>
            </p:extLst>
          </p:nvPr>
        </p:nvGraphicFramePr>
        <p:xfrm>
          <a:off x="323528" y="548680"/>
          <a:ext cx="8424936" cy="592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340"/>
                <a:gridCol w="5930596"/>
              </a:tblGrid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Órgano 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Función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Implantación del embrión.</a:t>
                      </a:r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Conducto muscular que conecta el ovario y el útero</a:t>
                      </a:r>
                      <a:r>
                        <a:rPr lang="es-ES" baseline="0" dirty="0" smtClean="0"/>
                        <a:t>. Lugar donde se produce la FECUNDACIÓN.</a:t>
                      </a:r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Gónadas femeninas</a:t>
                      </a:r>
                      <a:r>
                        <a:rPr lang="es-ES" baseline="0" dirty="0" smtClean="0"/>
                        <a:t> en las cuales se producen los ovocitos</a:t>
                      </a:r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Conducto tubular y elástico  que conecta al útero</a:t>
                      </a:r>
                      <a:r>
                        <a:rPr lang="es-ES" baseline="0" dirty="0" smtClean="0"/>
                        <a:t> con el interior del cuerpo</a:t>
                      </a:r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Gónada</a:t>
                      </a:r>
                      <a:r>
                        <a:rPr lang="es-ES" baseline="0" dirty="0" smtClean="0"/>
                        <a:t> masculina, donde se producen los espermatozoides</a:t>
                      </a:r>
                    </a:p>
                    <a:p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Estructura</a:t>
                      </a:r>
                      <a:r>
                        <a:rPr lang="es-ES" baseline="0" dirty="0" smtClean="0"/>
                        <a:t> que produce un líquido que aporta agua y sustancias nutritivas a los espermatozoides</a:t>
                      </a:r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Órgano a través del cual se expulsa</a:t>
                      </a:r>
                      <a:r>
                        <a:rPr lang="es-ES" baseline="0" dirty="0" smtClean="0"/>
                        <a:t> el semen y la orina.</a:t>
                      </a:r>
                      <a:endParaRPr lang="es-CL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Bolsa de piel que</a:t>
                      </a:r>
                      <a:r>
                        <a:rPr lang="es-ES" baseline="0" dirty="0" smtClean="0"/>
                        <a:t> protege los testículos. 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835696" y="116632"/>
            <a:ext cx="5832648" cy="4046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Completemos la tabla órgano - función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 </a:t>
            </a:r>
          </a:p>
          <a:p>
            <a:pPr algn="ctr"/>
            <a:r>
              <a:rPr lang="es-CL" sz="2000" b="1" dirty="0" smtClean="0"/>
              <a:t>EVALUACIÓN FORMATIVA OA4: IE2</a:t>
            </a:r>
          </a:p>
          <a:p>
            <a:pPr algn="ctr"/>
            <a:r>
              <a:rPr lang="es-CL" sz="2000" b="1" dirty="0" smtClean="0"/>
              <a:t>ASIGNATURA: CIENCIAS NATURALES °</a:t>
            </a:r>
          </a:p>
          <a:p>
            <a:pPr algn="ctr"/>
            <a:r>
              <a:rPr lang="es-CL" sz="2000" b="1" dirty="0" smtClean="0"/>
              <a:t>SEMANA 33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69125" y="5896127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3112" y="2406912"/>
            <a:ext cx="6203508" cy="36494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</a:t>
            </a: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siguientes relaciones órgano - función es correcta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Útero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implantación del embrión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Próstata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liberación del semen al exterior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Epidídimo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producción de espermatozoides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Ovario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unión del espermatozoide con el ovocito.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cuál de las siguientes estructuras ocurre la fecundación</a:t>
            </a: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Útero 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Ovario 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Vagina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Oviducto  </a:t>
            </a: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endParaRPr lang="es-E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¿Cuál de las siguientes características constituye una semejanza entre el espermatozoide y el ovocito</a:t>
            </a: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Ambos tienen el mismo tamaño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Tienen la misma capacidad de movimiento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producen en órganos llamadas gónadas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Poseen altas reservas nutritivas en su interior		</a:t>
            </a:r>
            <a:endParaRPr lang="es-ES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827037" y="2676436"/>
            <a:ext cx="1076475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Online </a:t>
            </a:r>
            <a:endParaRPr lang="es-CL" dirty="0"/>
          </a:p>
        </p:txBody>
      </p:sp>
      <p:sp>
        <p:nvSpPr>
          <p:cNvPr id="13" name="Flecha abajo 12"/>
          <p:cNvSpPr/>
          <p:nvPr/>
        </p:nvSpPr>
        <p:spPr>
          <a:xfrm>
            <a:off x="7221601" y="3234548"/>
            <a:ext cx="309928" cy="4366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5306782" y="3904518"/>
            <a:ext cx="389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https://forms.gle/swDtBdA8gNkxdPeV6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966952"/>
              </p:ext>
            </p:extLst>
          </p:nvPr>
        </p:nvGraphicFramePr>
        <p:xfrm>
          <a:off x="467544" y="836712"/>
          <a:ext cx="8136904" cy="390424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OA4: Identificar y describir las funciones de las principales estructuras del sistema reproductor humano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Describen las funciones básicas del sistema reproductor femenino y masculino y sus principales estructuras.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reproductor femenino y masculino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Habilidades: Distinguir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Explicar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contenidos de evaluación formativa relacionados con IE2: Describen las funciones básicas del sistema reproductor femenino y masculino y sus principales estructuras.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Salida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Describen las funciones básicas del sistema reproductor femenino y masculino y sus principales estructuras.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Retroalimentar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contenidos evaluación formativa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relacionados con IE2: Describen las funciones básicas del sistema reproductor femenino y masculino y sus principales estructuras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RESULTADOS AL 09-11-2020</a:t>
            </a:r>
            <a:br>
              <a:rPr lang="es-CL" dirty="0" smtClean="0"/>
            </a:br>
            <a:r>
              <a:rPr lang="es-CL" dirty="0" smtClean="0"/>
              <a:t>Evaluados 24 estudiantes</a:t>
            </a: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29806"/>
              </p:ext>
            </p:extLst>
          </p:nvPr>
        </p:nvGraphicFramePr>
        <p:xfrm>
          <a:off x="1331640" y="1988840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68%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29%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15616" y="429309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Contenidos más bajos:</a:t>
            </a:r>
          </a:p>
          <a:p>
            <a:endParaRPr lang="es-CL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0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542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827584" y="2348880"/>
            <a:ext cx="6840760" cy="172819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FF0000"/>
                </a:solidFill>
              </a:rPr>
              <a:t>Nombra y describe los gametos femeninos y masculinos </a:t>
            </a:r>
            <a:endParaRPr lang="es-C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042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CL" dirty="0" smtClean="0"/>
              <a:t>A continuación, analizaremos las preguntas de la evaluación formativa realizada la semana anterior, dando énfasis a aquellas</a:t>
            </a:r>
            <a:r>
              <a:rPr lang="es-ES" dirty="0" smtClean="0"/>
              <a:t> </a:t>
            </a:r>
            <a:r>
              <a:rPr lang="es-ES" dirty="0"/>
              <a:t>preguntas con resultados </a:t>
            </a:r>
            <a:r>
              <a:rPr lang="es-ES" dirty="0" smtClean="0"/>
              <a:t>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1. “Es un órgano muscular elástico, que tiene como función acoger y desarrollar al bebé durante el embarazo”, esta definición caracteriza a</a:t>
            </a:r>
            <a:r>
              <a:rPr lang="es-ES" dirty="0" smtClean="0"/>
              <a:t>: 			          18 </a:t>
            </a:r>
            <a:r>
              <a:rPr lang="es-ES" dirty="0"/>
              <a:t>de 24 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07504" y="9807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2. ¿Cuál de las siguientes relaciones órgano - función es </a:t>
            </a:r>
            <a:r>
              <a:rPr lang="es-ES" dirty="0" smtClean="0">
                <a:solidFill>
                  <a:srgbClr val="FF0000"/>
                </a:solidFill>
              </a:rPr>
              <a:t>correcta?		          10 </a:t>
            </a:r>
            <a:r>
              <a:rPr lang="es-ES" dirty="0">
                <a:solidFill>
                  <a:srgbClr val="FF0000"/>
                </a:solidFill>
              </a:rPr>
              <a:t>de 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149581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3. ¿Cuál de las siguientes estructuras permite que los espermatozoides maduren antes de la eyaculación</a:t>
            </a:r>
            <a:r>
              <a:rPr lang="es-ES" dirty="0" smtClean="0"/>
              <a:t>? 							          18 </a:t>
            </a:r>
            <a:r>
              <a:rPr lang="es-ES" dirty="0"/>
              <a:t>de 24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85304" y="2321524"/>
            <a:ext cx="887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4. ¿En cuál de las siguientes estructuras ocurre la </a:t>
            </a:r>
            <a:r>
              <a:rPr lang="es-ES" dirty="0" smtClean="0">
                <a:solidFill>
                  <a:srgbClr val="FF0000"/>
                </a:solidFill>
              </a:rPr>
              <a:t>fecundación?		           11 </a:t>
            </a:r>
            <a:r>
              <a:rPr lang="es-ES" dirty="0">
                <a:solidFill>
                  <a:srgbClr val="FF0000"/>
                </a:solidFill>
              </a:rPr>
              <a:t>de 24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304" y="2873936"/>
            <a:ext cx="887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5. ¿Cuál de las siguientes características constituye una semejanza entre el espermatozoide y el </a:t>
            </a:r>
            <a:r>
              <a:rPr lang="es-ES" dirty="0" smtClean="0">
                <a:solidFill>
                  <a:srgbClr val="FF0000"/>
                </a:solidFill>
              </a:rPr>
              <a:t>ovocito?							           14 </a:t>
            </a:r>
            <a:r>
              <a:rPr lang="es-ES" dirty="0">
                <a:solidFill>
                  <a:srgbClr val="FF0000"/>
                </a:solidFill>
              </a:rPr>
              <a:t>de 24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5304" y="3613950"/>
            <a:ext cx="887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6. Identifica el órgano de los sistemas reproductores y su función</a:t>
            </a:r>
            <a:r>
              <a:rPr lang="es-ES" dirty="0" smtClean="0"/>
              <a:t>:		           20 </a:t>
            </a:r>
            <a:r>
              <a:rPr lang="es-ES" dirty="0"/>
              <a:t>de 24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107504" y="417740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7. Describe la función de los testículos en el sistema reproductor </a:t>
            </a:r>
            <a:r>
              <a:rPr lang="es-ES" dirty="0" smtClean="0"/>
              <a:t>masculino	          21 de 24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85304" y="4750161"/>
            <a:ext cx="887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8. Describe la función del oviducto en el sistema reproductor </a:t>
            </a:r>
            <a:r>
              <a:rPr lang="es-ES" dirty="0" smtClean="0"/>
              <a:t>femenino	          18 de 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41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785</Words>
  <Application>Microsoft Office PowerPoint</Application>
  <PresentationFormat>Presentación en pantalla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Century Gothic</vt:lpstr>
      <vt:lpstr>Footlight MT Light</vt:lpstr>
      <vt:lpstr>Times New Roman</vt:lpstr>
      <vt:lpstr>Wingdings</vt:lpstr>
      <vt:lpstr>Wingdings 2</vt:lpstr>
      <vt:lpstr>Wingdings 3</vt:lpstr>
      <vt:lpstr>Tema de Office</vt:lpstr>
      <vt:lpstr>1_Tema de Office</vt:lpstr>
      <vt:lpstr>PLANIFICACIÓN  CLASES VIRTUALES RETROALIMENTACIÓN CIENCIAS NATURALES 6° AÑO BÁSICO SEMANA N° 33 FECHA : 13-11-2020</vt:lpstr>
      <vt:lpstr>Presentación de PowerPoint</vt:lpstr>
      <vt:lpstr>Reglas clases virtuales</vt:lpstr>
      <vt:lpstr>Importante:</vt:lpstr>
      <vt:lpstr>Presentación de PowerPoint</vt:lpstr>
      <vt:lpstr>RESULTADOS AL 09-11-2020 Evaluados 24 estudiantes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168</cp:revision>
  <dcterms:created xsi:type="dcterms:W3CDTF">2020-07-06T03:06:52Z</dcterms:created>
  <dcterms:modified xsi:type="dcterms:W3CDTF">2020-11-10T04:04:29Z</dcterms:modified>
</cp:coreProperties>
</file>