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98" r:id="rId2"/>
    <p:sldId id="256" r:id="rId3"/>
    <p:sldId id="310" r:id="rId4"/>
    <p:sldId id="304" r:id="rId5"/>
    <p:sldId id="324" r:id="rId6"/>
    <p:sldId id="325" r:id="rId7"/>
    <p:sldId id="308" r:id="rId8"/>
    <p:sldId id="313" r:id="rId9"/>
    <p:sldId id="297" r:id="rId10"/>
  </p:sldIdLst>
  <p:sldSz cx="9144000" cy="6858000" type="screen4x3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56" autoAdjust="0"/>
    <p:restoredTop sz="86477" autoAdjust="0"/>
  </p:normalViewPr>
  <p:slideViewPr>
    <p:cSldViewPr>
      <p:cViewPr varScale="1">
        <p:scale>
          <a:sx n="72" d="100"/>
          <a:sy n="72" d="100"/>
        </p:scale>
        <p:origin x="1512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32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81DCF9-6906-40AE-9A3E-DA31479E690A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CB537C-D402-466D-8D59-2D0DD8A6FDC3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087412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041167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57414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07426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46222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33145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5790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052319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58824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47619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0902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385316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CC9408-C9F9-4FD8-8325-38140F465313}" type="datetimeFigureOut">
              <a:rPr lang="es-CL" smtClean="0"/>
              <a:t>05-11-2020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FD08D6-E5B1-4656-83E4-64E93B7E009E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6902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79188" y="1161058"/>
            <a:ext cx="7772400" cy="1780108"/>
          </a:xfrm>
        </p:spPr>
        <p:txBody>
          <a:bodyPr>
            <a:noAutofit/>
          </a:bodyPr>
          <a:lstStyle/>
          <a:p>
            <a:r>
              <a:rPr lang="es-CL" sz="2800" b="1" dirty="0"/>
              <a:t>PLANIFICACIÓN  CLASES VIRTUALES</a:t>
            </a:r>
            <a:br>
              <a:rPr lang="es-CL" sz="2800" dirty="0"/>
            </a:br>
            <a:r>
              <a:rPr lang="es-CL" sz="2800" dirty="0"/>
              <a:t>SEMANA </a:t>
            </a:r>
            <a:r>
              <a:rPr lang="es-CL" sz="2800" dirty="0" err="1"/>
              <a:t>N°</a:t>
            </a:r>
            <a:r>
              <a:rPr lang="es-CL" sz="2800" dirty="0"/>
              <a:t> 33</a:t>
            </a:r>
            <a:br>
              <a:rPr lang="es-CL" sz="2800" dirty="0"/>
            </a:br>
            <a:r>
              <a:rPr lang="es-CL" sz="2800" dirty="0"/>
              <a:t>FECHA : 11- Noviembre-2020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MX" dirty="0">
              <a:solidFill>
                <a:prstClr val="black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51196" y="5900081"/>
            <a:ext cx="8028384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s-ES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Colegio Jean Piaget</a:t>
            </a:r>
            <a:endParaRPr lang="es-MX" i="1" dirty="0">
              <a:solidFill>
                <a:prstClr val="black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s-ES" sz="1600" b="1" i="1" dirty="0">
                <a:solidFill>
                  <a:prstClr val="black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Mi escuela, un lugar para aprender y crecer en un ambiente saludable</a:t>
            </a:r>
            <a:endParaRPr lang="es-ES" sz="1600" i="1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1705" y="3645024"/>
            <a:ext cx="3302295" cy="2852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484482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5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89493"/>
              </p:ext>
            </p:extLst>
          </p:nvPr>
        </p:nvGraphicFramePr>
        <p:xfrm>
          <a:off x="0" y="260648"/>
          <a:ext cx="9144000" cy="5997556"/>
        </p:xfrm>
        <a:graphic>
          <a:graphicData uri="http://schemas.openxmlformats.org/drawingml/2006/table">
            <a:tbl>
              <a:tblPr firstRow="1" firstCol="1" bandRow="1"/>
              <a:tblGrid>
                <a:gridCol w="289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49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ASIGNATURA /CURSO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2276475" algn="l"/>
                        </a:tabLs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Artes Visuales y Tecnología 6° Básico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NOMBRE DEL PROFESOR/A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Alicia Cuellar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47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EDUCADORA</a:t>
                      </a:r>
                      <a:r>
                        <a:rPr lang="es-CL" sz="1200" b="1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DIFERENCIAL</a:t>
                      </a:r>
                      <a:endParaRPr lang="es-CL" sz="1200" b="1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 err="1">
                          <a:effectLst/>
                          <a:latin typeface="+mn-lt"/>
                          <a:ea typeface="Calibri"/>
                          <a:cs typeface="Times New Roman"/>
                        </a:rPr>
                        <a:t>Ines</a:t>
                      </a:r>
                      <a:r>
                        <a:rPr lang="es-CL" sz="1400" baseline="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 Cariñe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1225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APRENDIZAJE PRIORIZACIÓN NIVEL 1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CL" sz="1200" b="0" i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ARTES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200" dirty="0"/>
                        <a:t>Crear trabajos de arte y diseños a partir de diferentes desafíos y temas del entorno cultural y artístico, demostrando dominio en el uso de: › materiales de modelado, de reciclaje, naturales, papeles, cartones, pegamentos, lápices, pinturas e imágenes digitales › herramientas para dibujar, pintar, cortar, unir, modelar y tecnológicas (rodillos de grabado, sierra de calar, mirete, cámara de video y proyector multimedia, entre otros) › procedimientos de pintura, grabado, escultura, instalación, técnicas mixtas, arte digital, fotografía, video, murales, entre otros </a:t>
                      </a:r>
                      <a:r>
                        <a:rPr lang="es-ES_tradn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(OA3)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0" u="sng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TECNOLOGÍA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Probar y evaluar la calidad de los trabajos propios o de otros, de forma individual o en equipos, aplicando criterios de funcionamiento, técnicos, medioambientales, estéticos y de seguridad, dialogando sobre sus resultados y aplicando correcciones según corresponda.</a:t>
                      </a:r>
                      <a:r>
                        <a:rPr lang="es-CL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(OA 4)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3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es-ES_tradnl" sz="1200" b="1" dirty="0">
                        <a:effectLst/>
                        <a:highlight>
                          <a:srgbClr val="FFFF00"/>
                        </a:highlight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INDICADORES DE EVALUACIÓN PARA OA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Wingdings" panose="05000000000000000000" pitchFamily="2" charset="2"/>
                        <a:buNone/>
                      </a:pPr>
                      <a:r>
                        <a:rPr lang="es-ES" sz="1400" u="sng" dirty="0"/>
                        <a:t>ARTES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400" dirty="0"/>
                        <a:t>› Demuestran dominio en el uso de materiales, herramientas y procedimientos de escultura (modelado, construcción, ensamblaje, otros) en sus trabajos de arte. </a:t>
                      </a:r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400" dirty="0"/>
                        <a:t>› Buscan soluciones frente a dificultades al aplicar los diferentes procedimientos técnicos.</a:t>
                      </a:r>
                      <a:endParaRPr lang="es-ES" sz="1400" u="sng" dirty="0"/>
                    </a:p>
                    <a:p>
                      <a:pPr marL="0" indent="0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s-ES" sz="1400" u="sng" dirty="0"/>
                        <a:t>TECNOLOGÍA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estéticos.</a:t>
                      </a:r>
                    </a:p>
                    <a:p>
                      <a:r>
                        <a:rPr lang="es-CL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› Realizan pruebas, usando criterios de seguridad.</a:t>
                      </a:r>
                      <a:endParaRPr lang="es-ES" sz="1400" u="sng" dirty="0"/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82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CONTENIDO /HABILIDADES</a:t>
                      </a:r>
                      <a:endParaRPr lang="es-CL" sz="12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Seleccionar, determinar, crear, usar, aplicar, asumir, utilizar.</a:t>
                      </a:r>
                      <a:endParaRPr lang="es-CL" sz="14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334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ES_tradnl" sz="1200" b="1">
                          <a:effectLst/>
                          <a:latin typeface="+mn-lt"/>
                          <a:ea typeface="Calibri"/>
                          <a:cs typeface="Times New Roman"/>
                        </a:rPr>
                        <a:t>OBJETIVO DE LA CLASE</a:t>
                      </a:r>
                      <a:endParaRPr lang="es-CL" sz="120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CL" sz="1400" dirty="0">
                          <a:effectLst/>
                          <a:latin typeface="+mn-lt"/>
                          <a:ea typeface="Calibri"/>
                          <a:cs typeface="Times New Roman"/>
                        </a:rPr>
                        <a:t>Demostrar dominio de materiales y herramientas utilizando criterios estéticos y de seguridad. </a:t>
                      </a:r>
                    </a:p>
                  </a:txBody>
                  <a:tcPr marL="37481" marR="3748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0912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EVALUACIÓN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200" b="1" dirty="0">
                          <a:effectLst/>
                          <a:latin typeface="+mn-lt"/>
                        </a:rPr>
                        <a:t> </a:t>
                      </a:r>
                      <a:endParaRPr lang="es-CL" sz="1200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s-CL" sz="1400" b="1" dirty="0">
                          <a:effectLst/>
                          <a:latin typeface="+mn-lt"/>
                        </a:rPr>
                        <a:t>Ticket</a:t>
                      </a:r>
                      <a:r>
                        <a:rPr lang="es-CL" sz="1400" b="1" baseline="0" dirty="0">
                          <a:effectLst/>
                          <a:latin typeface="+mn-lt"/>
                        </a:rPr>
                        <a:t> de salida</a:t>
                      </a:r>
                      <a:endParaRPr lang="es-CL" sz="1400" b="1" dirty="0">
                        <a:effectLst/>
                        <a:latin typeface="+mn-lt"/>
                      </a:endParaRPr>
                    </a:p>
                  </a:txBody>
                  <a:tcPr marL="29481" marR="29481" marT="14741" marB="1474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112557"/>
            <a:ext cx="986819" cy="852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03816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 u="sng" dirty="0"/>
              <a:t>Reglas para una buena clase </a:t>
            </a:r>
            <a:endParaRPr lang="es-CL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/>
            <a:r>
              <a:rPr lang="es-CL" dirty="0"/>
              <a:t>Puntualidad</a:t>
            </a:r>
          </a:p>
          <a:p>
            <a:pPr marL="285750" indent="-285750"/>
            <a:r>
              <a:rPr lang="es-CL" dirty="0"/>
              <a:t>tener materiales solicitados</a:t>
            </a:r>
          </a:p>
          <a:p>
            <a:pPr marL="285750" indent="-285750"/>
            <a:r>
              <a:rPr lang="es-CL" dirty="0"/>
              <a:t>Ser respetuoso con el profesor y sus compañeros</a:t>
            </a:r>
          </a:p>
          <a:p>
            <a:pPr marL="285750" indent="-285750"/>
            <a:r>
              <a:rPr lang="es-CL" dirty="0"/>
              <a:t>Mantener micrófono apagado y cámara encendida(solo si el alumno quiere)</a:t>
            </a:r>
          </a:p>
          <a:p>
            <a:pPr marL="285750" indent="-285750"/>
            <a:r>
              <a:rPr lang="es-CL" dirty="0"/>
              <a:t>Dudas o consultas</a:t>
            </a:r>
          </a:p>
          <a:p>
            <a:pPr marL="285750" indent="-285750"/>
            <a:r>
              <a:rPr lang="es-CL" dirty="0"/>
              <a:t>Estar atento a la clase online</a:t>
            </a:r>
          </a:p>
          <a:p>
            <a:endParaRPr lang="es-CL" dirty="0"/>
          </a:p>
        </p:txBody>
      </p:sp>
      <p:pic>
        <p:nvPicPr>
          <p:cNvPr id="4" name="Picture 2" descr="C:\Users\alicia\Downloads\estudiantes-pupitres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5666" y="4869160"/>
            <a:ext cx="3161134" cy="18606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30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457199" y="260648"/>
            <a:ext cx="8278635" cy="1330408"/>
          </a:xfrm>
        </p:spPr>
        <p:txBody>
          <a:bodyPr>
            <a:normAutofit fontScale="90000"/>
          </a:bodyPr>
          <a:lstStyle/>
          <a:p>
            <a:r>
              <a:rPr lang="es-CL" dirty="0"/>
              <a:t>Inicio</a:t>
            </a:r>
            <a:br>
              <a:rPr lang="es-CL" dirty="0"/>
            </a:br>
            <a:r>
              <a:rPr lang="es-CL" dirty="0"/>
              <a:t>Activación Conocimientos Previos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0485" y="116632"/>
            <a:ext cx="1283515" cy="11088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1475656" y="2204864"/>
            <a:ext cx="4032448" cy="3385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¿Crees que dentro del arte podamos evaluar algo estético ? </a:t>
            </a:r>
          </a:p>
          <a:p>
            <a:endParaRPr lang="es-CL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s-CL" sz="2800" dirty="0"/>
              <a:t> ¿Crees que el arte es utilizar solo un lápiz y un cuaderno?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s-CL" dirty="0"/>
          </a:p>
        </p:txBody>
      </p:sp>
      <p:pic>
        <p:nvPicPr>
          <p:cNvPr id="1028" name="Picture 4" descr="45 mejores imágenes de Condorito | Condor, Condorito chistes ...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6296" y="2780928"/>
            <a:ext cx="1611827" cy="3469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lamada de nube 4"/>
          <p:cNvSpPr/>
          <p:nvPr/>
        </p:nvSpPr>
        <p:spPr>
          <a:xfrm>
            <a:off x="5148064" y="1789453"/>
            <a:ext cx="2352381" cy="1368152"/>
          </a:xfrm>
          <a:prstGeom prst="cloudCallout">
            <a:avLst>
              <a:gd name="adj1" fmla="val 43956"/>
              <a:gd name="adj2" fmla="val 7873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RECORDEMOS</a:t>
            </a:r>
          </a:p>
        </p:txBody>
      </p:sp>
    </p:spTree>
    <p:extLst>
      <p:ext uri="{BB962C8B-B14F-4D97-AF65-F5344CB8AC3E}">
        <p14:creationId xmlns:p14="http://schemas.microsoft.com/office/powerpoint/2010/main" val="2775645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308BB0F-CDEB-4508-9FDC-ED59965E1C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CL" u="sng" dirty="0"/>
              <a:t>Arte con materiales de la naturaleza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8EF7FD0-736E-4D6E-BB0C-0BCB8A232C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El </a:t>
            </a:r>
            <a:r>
              <a:rPr lang="es-ES" b="0" i="0" dirty="0" err="1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Land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 Art es una corriente del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arte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contemporáneo que utiliza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materiales</a:t>
            </a:r>
            <a:r>
              <a:rPr lang="es-E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 de la naturaleza (madera, tierra, piedras, arena, viento, rocas, fuego, agua…) para recrear paisajes </a:t>
            </a:r>
            <a:r>
              <a:rPr lang="es-E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naturales</a:t>
            </a:r>
            <a:endParaRPr lang="es-CL" dirty="0"/>
          </a:p>
        </p:txBody>
      </p:sp>
      <p:pic>
        <p:nvPicPr>
          <p:cNvPr id="1026" name="Picture 2" descr="Obra de arte - Pez (20x30 cms) Hecha con materiales naturales a la venta  por Arte Artesanía | Obras de arte, Arte, Artesanias">
            <a:extLst>
              <a:ext uri="{FF2B5EF4-FFF2-40B4-BE49-F238E27FC236}">
                <a16:creationId xmlns:a16="http://schemas.microsoft.com/office/drawing/2014/main" id="{325239F9-34BE-48F3-9423-D524287B836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4293096"/>
            <a:ext cx="3657600" cy="23955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4766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325FCF-E65E-4E5E-9B2A-1C7D0366C8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Ejemplo</a:t>
            </a:r>
          </a:p>
        </p:txBody>
      </p:sp>
      <p:pic>
        <p:nvPicPr>
          <p:cNvPr id="3074" name="Picture 2" descr="Manualidades con pinzas de la ropa - Handfie DIY">
            <a:extLst>
              <a:ext uri="{FF2B5EF4-FFF2-40B4-BE49-F238E27FC236}">
                <a16:creationId xmlns:a16="http://schemas.microsoft.com/office/drawing/2014/main" id="{733D3FBD-16CA-4A4E-B115-9FE9BFA2DD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647" y="1417638"/>
            <a:ext cx="4248133" cy="2548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Pin de Teddy Loo Kung Merzthal en Pinzas de ropa | Pinzas de ropa,  Artesanías con pinzas de ropa, Manualidades">
            <a:extLst>
              <a:ext uri="{FF2B5EF4-FFF2-40B4-BE49-F238E27FC236}">
                <a16:creationId xmlns:a16="http://schemas.microsoft.com/office/drawing/2014/main" id="{C4CA73C2-5E8A-4281-9A53-5BEBC08052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1417638"/>
            <a:ext cx="2857500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10 Ideas para decorar pinzas de ropa de madera ~ Mimundomanual">
            <a:extLst>
              <a:ext uri="{FF2B5EF4-FFF2-40B4-BE49-F238E27FC236}">
                <a16:creationId xmlns:a16="http://schemas.microsoft.com/office/drawing/2014/main" id="{F3DF2261-E18A-402A-A9A5-B5EABC2018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671" y="3622212"/>
            <a:ext cx="1990129" cy="2994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Manualidades con pinzas de la ropa - Handfie DIY">
            <a:extLst>
              <a:ext uri="{FF2B5EF4-FFF2-40B4-BE49-F238E27FC236}">
                <a16:creationId xmlns:a16="http://schemas.microsoft.com/office/drawing/2014/main" id="{5A000F7D-BA35-4179-95D3-CC244B0C05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4249616"/>
            <a:ext cx="3120578" cy="2291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1562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u="sng" dirty="0"/>
              <a:t>MANOS A LA OBRA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23528" y="1556792"/>
            <a:ext cx="8229600" cy="4525963"/>
          </a:xfrm>
        </p:spPr>
        <p:txBody>
          <a:bodyPr>
            <a:normAutofit/>
          </a:bodyPr>
          <a:lstStyle/>
          <a:p>
            <a:r>
              <a:rPr lang="es-CL" sz="2400" dirty="0"/>
              <a:t>AHORA QUE YA RECORDAMOS LOS MOVIMIENTOS ARTISTICOS, ES MOMENTO DE COMENZAR A CREAR: </a:t>
            </a:r>
          </a:p>
          <a:p>
            <a:pPr marL="0" indent="0">
              <a:buNone/>
            </a:pPr>
            <a:endParaRPr lang="es-CL" sz="2400" dirty="0"/>
          </a:p>
          <a:p>
            <a:pPr marL="0" indent="0">
              <a:buNone/>
            </a:pPr>
            <a:r>
              <a:rPr lang="es-CL" sz="2400" dirty="0"/>
              <a:t>1-Pinta o recorta tú cartón según la preferencia de tú obra. </a:t>
            </a:r>
          </a:p>
          <a:p>
            <a:pPr marL="0" indent="0">
              <a:buNone/>
            </a:pPr>
            <a:r>
              <a:rPr lang="es-CL" sz="2400" dirty="0"/>
              <a:t>2- Decora y pega las pinzas alrededor de todo el cartón </a:t>
            </a:r>
          </a:p>
          <a:p>
            <a:pPr marL="0" indent="0">
              <a:buNone/>
            </a:pPr>
            <a:r>
              <a:rPr lang="es-CL" sz="2400" dirty="0"/>
              <a:t>3- da los últimos detalles para finalizar el trabajo. </a:t>
            </a:r>
          </a:p>
          <a:p>
            <a:pPr marL="0" indent="0">
              <a:buNone/>
            </a:pPr>
            <a:r>
              <a:rPr lang="es-CL" sz="2400" dirty="0"/>
              <a:t>4- pon todas las imágenes según tú preferencia.</a:t>
            </a:r>
          </a:p>
        </p:txBody>
      </p:sp>
    </p:spTree>
    <p:extLst>
      <p:ext uri="{BB962C8B-B14F-4D97-AF65-F5344CB8AC3E}">
        <p14:creationId xmlns:p14="http://schemas.microsoft.com/office/powerpoint/2010/main" val="1763209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0611C2-7B5C-4BE4-83C2-20F5443114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dirty="0"/>
              <a:t>¿Qué vamos a crear?</a:t>
            </a:r>
          </a:p>
        </p:txBody>
      </p:sp>
      <p:pic>
        <p:nvPicPr>
          <p:cNvPr id="2050" name="Picture 2" descr="DIY: fotos colgadas con pinzas en tus paredes | Blog Hofmann">
            <a:extLst>
              <a:ext uri="{FF2B5EF4-FFF2-40B4-BE49-F238E27FC236}">
                <a16:creationId xmlns:a16="http://schemas.microsoft.com/office/drawing/2014/main" id="{739E2BC6-F1A1-4CCB-A064-0F61805CF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17638"/>
            <a:ext cx="3151237" cy="474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az un portaretratos con ganchos de madera :lodijoella | Bricolaje de  tarjetas de navidad, Manualidades, Navidad diy">
            <a:extLst>
              <a:ext uri="{FF2B5EF4-FFF2-40B4-BE49-F238E27FC236}">
                <a16:creationId xmlns:a16="http://schemas.microsoft.com/office/drawing/2014/main" id="{5E5DF2AA-C72E-46DD-85F6-A6C7B2A561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1444819"/>
            <a:ext cx="3954199" cy="4121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2789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 redondeado"/>
          <p:cNvSpPr/>
          <p:nvPr/>
        </p:nvSpPr>
        <p:spPr>
          <a:xfrm>
            <a:off x="2447764" y="260647"/>
            <a:ext cx="4428492" cy="1084195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sz="2000" b="1" dirty="0"/>
              <a:t>TICKET DE SALIDA</a:t>
            </a:r>
          </a:p>
          <a:p>
            <a:pPr algn="ctr"/>
            <a:r>
              <a:rPr lang="es-CL" sz="2000" b="1" dirty="0"/>
              <a:t>ASIGNATURA Artes Visuales y Tecnología</a:t>
            </a:r>
          </a:p>
          <a:p>
            <a:pPr algn="ctr"/>
            <a:r>
              <a:rPr lang="es-CL" sz="2000" b="1" dirty="0"/>
              <a:t>SEMANA 33</a:t>
            </a:r>
          </a:p>
        </p:txBody>
      </p:sp>
      <p:sp>
        <p:nvSpPr>
          <p:cNvPr id="3" name="2 Rectángulo redondeado"/>
          <p:cNvSpPr/>
          <p:nvPr/>
        </p:nvSpPr>
        <p:spPr>
          <a:xfrm>
            <a:off x="467544" y="1530444"/>
            <a:ext cx="6408712" cy="50405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Nombre: _______________________________________</a:t>
            </a:r>
          </a:p>
        </p:txBody>
      </p:sp>
      <p:sp>
        <p:nvSpPr>
          <p:cNvPr id="4" name="3 CuadroTexto"/>
          <p:cNvSpPr txBox="1"/>
          <p:nvPr/>
        </p:nvSpPr>
        <p:spPr>
          <a:xfrm>
            <a:off x="467544" y="2227693"/>
            <a:ext cx="770485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Tx/>
              <a:buAutoNum type="arabicParenR"/>
            </a:pPr>
            <a:r>
              <a:rPr lang="es-CL" dirty="0"/>
              <a:t> </a:t>
            </a:r>
            <a:r>
              <a:rPr lang="es-CL" sz="1800" b="1" dirty="0"/>
              <a:t>¿Qué</a:t>
            </a:r>
            <a:r>
              <a:rPr lang="es-CL" sz="1800" b="1" baseline="0" dirty="0"/>
              <a:t> técnica utilizaste al momento de colocar las pinzas sobre el cartón</a:t>
            </a:r>
            <a:r>
              <a:rPr lang="es-CL" sz="1800" b="1" dirty="0"/>
              <a:t>? </a:t>
            </a:r>
          </a:p>
          <a:p>
            <a:endParaRPr lang="es-CL" sz="1800" dirty="0"/>
          </a:p>
          <a:p>
            <a:r>
              <a:rPr lang="es-CL" sz="1800" b="1" dirty="0"/>
              <a:t>2) ¿Qué hubiera ocurrido si las pinzas se desarman al momento de pegarlas?</a:t>
            </a:r>
          </a:p>
          <a:p>
            <a:endParaRPr lang="es-CL" sz="1800" b="1" dirty="0"/>
          </a:p>
          <a:p>
            <a:r>
              <a:rPr lang="es-CL" sz="1800" b="1" dirty="0"/>
              <a:t>3) ¿Qué criterios estéticos se utilizan para generar el lenguaje visual? </a:t>
            </a:r>
          </a:p>
          <a:p>
            <a:endParaRPr lang="es-CL" sz="1800" b="1" dirty="0"/>
          </a:p>
          <a:p>
            <a:r>
              <a:rPr lang="es-CL" b="1" dirty="0"/>
              <a:t>4) ¿Qué criterios de seguridad debiste utilizar al momento de trabajar con las pinzas?</a:t>
            </a:r>
          </a:p>
          <a:p>
            <a:endParaRPr lang="es-CL" b="1" dirty="0"/>
          </a:p>
          <a:p>
            <a:r>
              <a:rPr lang="es-CL" dirty="0"/>
              <a:t>https://docs.google.com/forms/d/e/1FAIpQLSd0CE3lNJU9Mm0fi1ojb6RPddV3K-aY4UubCO8O38-54J33LQ/viewform</a:t>
            </a:r>
          </a:p>
        </p:txBody>
      </p:sp>
      <p:sp>
        <p:nvSpPr>
          <p:cNvPr id="5" name="4 Rectángulo redondeado"/>
          <p:cNvSpPr/>
          <p:nvPr/>
        </p:nvSpPr>
        <p:spPr>
          <a:xfrm>
            <a:off x="3563888" y="5560208"/>
            <a:ext cx="5112568" cy="103714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CL" dirty="0"/>
              <a:t>Enviar fotografía de este ticket de salida al: </a:t>
            </a:r>
          </a:p>
          <a:p>
            <a:pPr algn="ctr"/>
            <a:r>
              <a:rPr lang="es-CL" dirty="0"/>
              <a:t>Correo: Alicia.cuellar@colegio-jeanPiaget.cl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99711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194" y="186602"/>
            <a:ext cx="1254953" cy="1084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6 Rectángulo"/>
          <p:cNvSpPr/>
          <p:nvPr/>
        </p:nvSpPr>
        <p:spPr>
          <a:xfrm>
            <a:off x="153914" y="476672"/>
            <a:ext cx="1944216" cy="7941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L" sz="2400" b="1" dirty="0"/>
              <a:t>CIERRE</a:t>
            </a:r>
          </a:p>
        </p:txBody>
      </p:sp>
      <p:pic>
        <p:nvPicPr>
          <p:cNvPr id="8" name="Picture 8" descr="Film Camera Sticker by Martina Martian for iOS &amp; Android | GIPHY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2167" y="4667657"/>
            <a:ext cx="2496377" cy="2496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809642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3889</TotalTime>
  <Words>614</Words>
  <Application>Microsoft Office PowerPoint</Application>
  <PresentationFormat>Presentación en pantalla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5" baseType="lpstr">
      <vt:lpstr>Arial</vt:lpstr>
      <vt:lpstr>Arial</vt:lpstr>
      <vt:lpstr>Calibri</vt:lpstr>
      <vt:lpstr>Times New Roman</vt:lpstr>
      <vt:lpstr>Wingdings</vt:lpstr>
      <vt:lpstr>Tema de Office</vt:lpstr>
      <vt:lpstr>PLANIFICACIÓN  CLASES VIRTUALES SEMANA N° 33 FECHA : 11- Noviembre-2020</vt:lpstr>
      <vt:lpstr>Presentación de PowerPoint</vt:lpstr>
      <vt:lpstr>Reglas para una buena clase </vt:lpstr>
      <vt:lpstr>Inicio Activación Conocimientos Previos</vt:lpstr>
      <vt:lpstr>Arte con materiales de la naturaleza</vt:lpstr>
      <vt:lpstr>Ejemplo</vt:lpstr>
      <vt:lpstr>MANOS A LA OBRA</vt:lpstr>
      <vt:lpstr>¿Qué vamos a crear?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Equipo Jean Piaget</dc:creator>
  <cp:lastModifiedBy>alicia cuellar</cp:lastModifiedBy>
  <cp:revision>110</cp:revision>
  <dcterms:created xsi:type="dcterms:W3CDTF">2020-07-06T03:06:52Z</dcterms:created>
  <dcterms:modified xsi:type="dcterms:W3CDTF">2020-11-06T03:25:19Z</dcterms:modified>
</cp:coreProperties>
</file>