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98" r:id="rId3"/>
    <p:sldId id="256" r:id="rId4"/>
    <p:sldId id="295" r:id="rId5"/>
    <p:sldId id="310" r:id="rId6"/>
    <p:sldId id="305" r:id="rId7"/>
    <p:sldId id="308" r:id="rId8"/>
    <p:sldId id="306" r:id="rId9"/>
    <p:sldId id="301" r:id="rId10"/>
    <p:sldId id="314" r:id="rId11"/>
    <p:sldId id="312" r:id="rId12"/>
    <p:sldId id="313" r:id="rId13"/>
    <p:sldId id="311" r:id="rId14"/>
    <p:sldId id="297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67" d="100"/>
          <a:sy n="67" d="100"/>
        </p:scale>
        <p:origin x="12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06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60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5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32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87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33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53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4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79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17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8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3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forms/d/e/1FAIpQLSd-JWaA8IVGNZxgnKYmyAIyyfkHf25SGWtj_j5IXhPohwL3lA/viewform" TargetMode="Externa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548680"/>
            <a:ext cx="7772400" cy="22841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b="1" dirty="0"/>
            </a:br>
            <a:r>
              <a:rPr lang="es-CL" sz="2800" b="1" dirty="0"/>
              <a:t>RETROALIMENTACIÓN</a:t>
            </a:r>
            <a:br>
              <a:rPr lang="es-CL" sz="2800" b="1" dirty="0"/>
            </a:br>
            <a:r>
              <a:rPr lang="es-CL" sz="2800" b="1" dirty="0"/>
              <a:t>EDUCACIÓN FÍSICA 6° AÑO BÁSICO</a:t>
            </a:r>
            <a:br>
              <a:rPr lang="es-CL" sz="2800" dirty="0"/>
            </a:br>
            <a:r>
              <a:rPr lang="es-CL" sz="2800" dirty="0"/>
              <a:t>SEMANA N° 33</a:t>
            </a:r>
            <a:br>
              <a:rPr lang="es-CL" sz="2800" dirty="0"/>
            </a:br>
            <a:r>
              <a:rPr lang="es-CL" sz="2800" dirty="0"/>
              <a:t>FECHA : 09-11-2020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6568C2-82F8-424E-A192-95BCD8517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1800" b="1" dirty="0"/>
              <a:t>FLEXIBILIDAD</a:t>
            </a:r>
          </a:p>
          <a:p>
            <a:pPr marL="0" indent="0">
              <a:buNone/>
            </a:pPr>
            <a:r>
              <a:rPr lang="es-ES" sz="1800" dirty="0"/>
              <a:t>Concepto de flexibilidad: la capacidad de mover los músculos y las articulaciones en toda gama de movimientos en el máximo recorrido articular, vinculada al sistema osteoarticular y muscular.</a:t>
            </a: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endParaRPr lang="es-CL" sz="1800" dirty="0"/>
          </a:p>
        </p:txBody>
      </p:sp>
      <p:sp>
        <p:nvSpPr>
          <p:cNvPr id="4" name="2 Título">
            <a:extLst>
              <a:ext uri="{FF2B5EF4-FFF2-40B4-BE49-F238E27FC236}">
                <a16:creationId xmlns:a16="http://schemas.microsoft.com/office/drawing/2014/main" id="{4229B58D-8FFB-4D5A-8AEF-40C86B363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BEE2EA0-FFC8-4838-A0FB-CB6F81DA1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440" y="46778"/>
            <a:ext cx="1128560" cy="9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991B9A9-1F3E-429B-A193-AEEA3BB80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07268"/>
            <a:ext cx="5394176" cy="303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57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6568C2-82F8-424E-A192-95BCD8517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1800" b="1" dirty="0"/>
              <a:t>VELOCIDAD</a:t>
            </a:r>
          </a:p>
          <a:p>
            <a:pPr marL="0" indent="0">
              <a:buNone/>
            </a:pPr>
            <a:r>
              <a:rPr lang="es-ES" sz="1800" dirty="0"/>
              <a:t>Concepto de velocidad: la capacidad física para realizar acciones musculares en un mínimo de tiempo y con el máximo de eficacia, estrechamente vinculado al funcionamiento del sistema neuromuscular.</a:t>
            </a:r>
          </a:p>
          <a:p>
            <a:pPr marL="0" indent="0">
              <a:buNone/>
            </a:pPr>
            <a:endParaRPr lang="es-CL" sz="1800" dirty="0"/>
          </a:p>
        </p:txBody>
      </p:sp>
      <p:sp>
        <p:nvSpPr>
          <p:cNvPr id="4" name="2 Título">
            <a:extLst>
              <a:ext uri="{FF2B5EF4-FFF2-40B4-BE49-F238E27FC236}">
                <a16:creationId xmlns:a16="http://schemas.microsoft.com/office/drawing/2014/main" id="{4229B58D-8FFB-4D5A-8AEF-40C86B363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BEE2EA0-FFC8-4838-A0FB-CB6F81DA1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440" y="46778"/>
            <a:ext cx="1128560" cy="9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A9EBC56-595B-4C07-8A0B-4EE153226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92150"/>
            <a:ext cx="3960440" cy="369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66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41388" y="0"/>
            <a:ext cx="8229600" cy="940966"/>
          </a:xfrm>
        </p:spPr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440" y="46778"/>
            <a:ext cx="1128560" cy="9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8EAF3CF-8712-4370-824D-447A9DFEED6A}"/>
              </a:ext>
            </a:extLst>
          </p:cNvPr>
          <p:cNvSpPr txBox="1"/>
          <p:nvPr/>
        </p:nvSpPr>
        <p:spPr>
          <a:xfrm>
            <a:off x="441388" y="1268760"/>
            <a:ext cx="86671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RESISTENCIA</a:t>
            </a:r>
          </a:p>
          <a:p>
            <a:endParaRPr lang="es-ES" b="1" dirty="0"/>
          </a:p>
          <a:p>
            <a:r>
              <a:rPr lang="es-ES" dirty="0"/>
              <a:t>Capacidad estrechamente vinculada al funcionamiento del sistema cardiorrespiratorio, para mantener una actividad física con una intensidad dada, durante un tiempo determinado.</a:t>
            </a:r>
            <a:endParaRPr lang="es-CL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CFD9D8A-3FBB-4955-B49A-5501F1E2F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88" y="3645024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85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38550" y="756158"/>
            <a:ext cx="4608512" cy="14342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TICKET DE SALIDA</a:t>
            </a:r>
          </a:p>
          <a:p>
            <a:pPr algn="ctr"/>
            <a:r>
              <a:rPr lang="es-ES" sz="2000" b="1" dirty="0"/>
              <a:t>RETROALIMENTACIÓN</a:t>
            </a:r>
          </a:p>
          <a:p>
            <a:pPr algn="ctr"/>
            <a:r>
              <a:rPr lang="es-ES" sz="2000" b="1" dirty="0"/>
              <a:t>Evaluación Formativa </a:t>
            </a:r>
          </a:p>
          <a:p>
            <a:pPr algn="ctr"/>
            <a:r>
              <a:rPr lang="es-ES" sz="2000" b="1" dirty="0"/>
              <a:t>ASIGNATURA: EDUCACIÓN FÍSICA 6°</a:t>
            </a:r>
          </a:p>
          <a:p>
            <a:pPr algn="ctr"/>
            <a:r>
              <a:rPr lang="es-ES" sz="2000" b="1" dirty="0"/>
              <a:t>SEMANA 33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25" y="1044647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2722" y="1076219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4 Rectángulo redondeado"/>
          <p:cNvSpPr/>
          <p:nvPr/>
        </p:nvSpPr>
        <p:spPr>
          <a:xfrm>
            <a:off x="3659096" y="5084261"/>
            <a:ext cx="5256584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las respuestas al: </a:t>
            </a:r>
          </a:p>
          <a:p>
            <a:pPr algn="ctr"/>
            <a:r>
              <a:rPr lang="es-CL" dirty="0"/>
              <a:t>Correo: </a:t>
            </a:r>
            <a:r>
              <a:rPr lang="es-CL" b="1" dirty="0"/>
              <a:t>Marcos.lucero@colegio-jeanpiaget.cl</a:t>
            </a:r>
          </a:p>
          <a:p>
            <a:pPr algn="ctr"/>
            <a:r>
              <a:rPr lang="es-CL" dirty="0"/>
              <a:t>Celular:  </a:t>
            </a:r>
            <a:r>
              <a:rPr lang="es-CL" b="1" dirty="0"/>
              <a:t>+56964515300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39552" y="3190267"/>
            <a:ext cx="84065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Link de ticket de salida semana 33</a:t>
            </a:r>
          </a:p>
          <a:p>
            <a:endParaRPr lang="es-CL" b="1" dirty="0"/>
          </a:p>
          <a:p>
            <a:r>
              <a:rPr lang="es-CL" b="1" dirty="0">
                <a:hlinkClick r:id="rId5"/>
              </a:rPr>
              <a:t>https://docs.google.com/forms/d/e/1FAIpQLSd-JWaA8IVGNZxgnKYmyAIyyfkHf25SGWtj_j5IXhPohwL3lA/viewform</a:t>
            </a:r>
            <a:endParaRPr lang="es-CL" b="1" dirty="0"/>
          </a:p>
          <a:p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522233"/>
              </p:ext>
            </p:extLst>
          </p:nvPr>
        </p:nvGraphicFramePr>
        <p:xfrm>
          <a:off x="251520" y="404665"/>
          <a:ext cx="8136904" cy="6973984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6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20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60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Educación Física / 6° Año Básico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6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NOMBRE DEL PROFESOR/A</a:t>
                      </a:r>
                      <a:endParaRPr lang="es-CL" sz="20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Marcos Lucero Lizama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4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OBJETIVO DE APRENDIZAJE PRIORIZACIÓN NIVEL 1</a:t>
                      </a:r>
                      <a:endParaRPr lang="es-CL" sz="20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(OA6) Ejecutar actividades físicas de intensidad moderada a vigorosa que desarrollen la condición física por medio de la práctica de ejercicios de resistencia cardiovascular, fuerza, flexibilidad y velocidad, estableciendo metas de superación personal.</a:t>
                      </a:r>
                      <a:endParaRPr lang="es-C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39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INDICADORES DE RETROALIMENTACIÓN PARA OA</a:t>
                      </a:r>
                      <a:endParaRPr kumimoji="0" lang="es-C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spc="15" dirty="0">
                          <a:solidFill>
                            <a:srgbClr val="20212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1.-Establecen metas para mejorar la resistencia por medio de actividades de mediana a larga duración.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spc="15" dirty="0">
                          <a:solidFill>
                            <a:srgbClr val="20212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2.-Desarrollan la fuerza general, utilizando su propio peso corporal o con materiales adecuados a su edad, como balones medicinales o elásticos.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6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20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Habilidades motrices básicas /ejecutar capacidades físicas básicas </a:t>
                      </a:r>
                      <a:endParaRPr lang="es-C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40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20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Retroalimentar aprendizajes evaluados 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spc="15" dirty="0">
                          <a:solidFill>
                            <a:srgbClr val="20212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1.-Establecen metas para mejorar la resistencia por medio de actividades de mediana a larga duración.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spc="15" dirty="0">
                          <a:solidFill>
                            <a:srgbClr val="20212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2.-Desarrollan la fuerza general, utilizando su propio peso corporal o con materiales adecuados a su edad, como balones medicinales o elásticos</a:t>
                      </a:r>
                      <a:endParaRPr lang="es-CL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60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EVALUACIÓN</a:t>
                      </a:r>
                      <a:endParaRPr lang="es-CL" sz="20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 DE SALIDA:.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/>
              <a:t>Reglas clases virtuales</a:t>
            </a: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 apoderado o adulto puede estar a su lado. Pero no debe interrumpir las clases. 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5" y="1971988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262511" y="2634739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29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584176"/>
          </a:xfrm>
        </p:spPr>
        <p:txBody>
          <a:bodyPr>
            <a:normAutofit/>
          </a:bodyPr>
          <a:lstStyle/>
          <a:p>
            <a:r>
              <a:rPr lang="es-CL" dirty="0"/>
              <a:t>RESULTADOS AL 2-11-2020</a:t>
            </a:r>
            <a:br>
              <a:rPr lang="es-CL" dirty="0"/>
            </a:br>
            <a:r>
              <a:rPr lang="es-CL" dirty="0"/>
              <a:t>Evaluados 27 estudiantes</a:t>
            </a:r>
            <a:endParaRPr lang="es-CL" sz="31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837534"/>
              </p:ext>
            </p:extLst>
          </p:nvPr>
        </p:nvGraphicFramePr>
        <p:xfrm>
          <a:off x="1341985" y="2132856"/>
          <a:ext cx="6336702" cy="2385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7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CANTIDAD ALUMNOS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21</a:t>
                      </a:r>
                    </a:p>
                    <a:p>
                      <a:pPr algn="ctr"/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5</a:t>
                      </a:r>
                    </a:p>
                    <a:p>
                      <a:pPr algn="ctr"/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288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25860" y="46922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prstClr val="black"/>
                </a:solidFill>
              </a:rPr>
              <a:t>Contenidos más bajos según preguntas:</a:t>
            </a:r>
          </a:p>
          <a:p>
            <a:r>
              <a:rPr lang="es-CL" sz="2000" dirty="0">
                <a:solidFill>
                  <a:prstClr val="black"/>
                </a:solidFill>
              </a:rPr>
              <a:t>1.-Capacidades físicas básicas</a:t>
            </a:r>
          </a:p>
        </p:txBody>
      </p:sp>
    </p:spTree>
    <p:extLst>
      <p:ext uri="{BB962C8B-B14F-4D97-AF65-F5344CB8AC3E}">
        <p14:creationId xmlns:p14="http://schemas.microsoft.com/office/powerpoint/2010/main" val="7180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268761"/>
            <a:ext cx="8229600" cy="2592288"/>
          </a:xfrm>
        </p:spPr>
        <p:txBody>
          <a:bodyPr/>
          <a:lstStyle/>
          <a:p>
            <a:pPr algn="just"/>
            <a:r>
              <a:rPr lang="es-CL" dirty="0"/>
              <a:t>A continuación, analizaremos las preguntas y respuestas de la evaluación formativa realizada la semana anterior, dando énfasis a los resultados de aprendizajes más descendidos.</a:t>
            </a:r>
          </a:p>
        </p:txBody>
      </p:sp>
    </p:spTree>
    <p:extLst>
      <p:ext uri="{BB962C8B-B14F-4D97-AF65-F5344CB8AC3E}">
        <p14:creationId xmlns:p14="http://schemas.microsoft.com/office/powerpoint/2010/main" val="2001267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8792" y="99713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202124"/>
                </a:solidFill>
                <a:effectLst/>
                <a:latin typeface="Google Sans"/>
              </a:rPr>
              <a:t>1)¿En cuáles de los siguientes ejercicios se puede trabajar 100% la capacidad física de Resistencia? 24 de 27   89%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27468" y="1717351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202124"/>
                </a:solidFill>
                <a:effectLst/>
                <a:latin typeface="Google Sans"/>
              </a:rPr>
              <a:t>2)¿En cuáles de los siguientes ejercicios se trabaja la fuerza y aumento muscular de brazos?  </a:t>
            </a:r>
            <a:r>
              <a:rPr lang="es-ES" dirty="0"/>
              <a:t>24 de 27     89% </a:t>
            </a:r>
            <a:endParaRPr lang="es-CL" dirty="0"/>
          </a:p>
        </p:txBody>
      </p:sp>
      <p:sp>
        <p:nvSpPr>
          <p:cNvPr id="6" name="Rectángulo 5"/>
          <p:cNvSpPr/>
          <p:nvPr/>
        </p:nvSpPr>
        <p:spPr>
          <a:xfrm>
            <a:off x="218792" y="2475116"/>
            <a:ext cx="8577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202124"/>
                </a:solidFill>
                <a:effectLst/>
                <a:latin typeface="Google Sans"/>
              </a:rPr>
              <a:t>3)¿Cuál de las siguientes alternativas corresponde a la definición de resistencia cardiovascular?  25 de 27    93 %</a:t>
            </a:r>
            <a:endParaRPr lang="es-CL" dirty="0"/>
          </a:p>
        </p:txBody>
      </p:sp>
      <p:sp>
        <p:nvSpPr>
          <p:cNvPr id="7" name="Rectángulo 6"/>
          <p:cNvSpPr/>
          <p:nvPr/>
        </p:nvSpPr>
        <p:spPr>
          <a:xfrm>
            <a:off x="242679" y="3197256"/>
            <a:ext cx="8721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FF0000"/>
                </a:solidFill>
                <a:effectLst/>
                <a:latin typeface="Google Sans"/>
              </a:rPr>
              <a:t>4)"La capacidad física para vencer o soportar una resistencia, estrechamente vinculada al funcionamiento del sistema muscular "¿La siguiente definición corresponde a la capacidad física de? 10 de 27      37%   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08321" y="4194472"/>
            <a:ext cx="8721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202124"/>
                </a:solidFill>
                <a:effectLst/>
                <a:latin typeface="Google Sans"/>
              </a:rPr>
              <a:t>5)¿A qué capacidad física básica corresponde la siguiente animación deportiva?  27 de 27 100%</a:t>
            </a:r>
            <a:endParaRPr lang="es-CL" dirty="0"/>
          </a:p>
        </p:txBody>
      </p:sp>
      <p:sp>
        <p:nvSpPr>
          <p:cNvPr id="9" name="Rectángulo 8"/>
          <p:cNvSpPr/>
          <p:nvPr/>
        </p:nvSpPr>
        <p:spPr>
          <a:xfrm>
            <a:off x="242679" y="4988575"/>
            <a:ext cx="8721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6)¿Cuáles de los siguientes ejercicios sirven para desarrollar la fuerza muscular ? 27 de 27 100%</a:t>
            </a:r>
            <a:endParaRPr lang="es-CL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9103B08-F13D-470D-BA31-F45837EBE244}"/>
              </a:ext>
            </a:extLst>
          </p:cNvPr>
          <p:cNvSpPr txBox="1"/>
          <p:nvPr/>
        </p:nvSpPr>
        <p:spPr>
          <a:xfrm>
            <a:off x="208321" y="5782678"/>
            <a:ext cx="8568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202124"/>
                </a:solidFill>
                <a:effectLst/>
                <a:latin typeface="Google Sans"/>
              </a:rPr>
              <a:t>7)Explica con tus palabras que entiendes por la siguiente definición. "Realizar ejercicios de fuerza con el propio peso corporal. 23 de25  92%</a:t>
            </a:r>
            <a:endParaRPr lang="es-CL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0C6CCD6-3D38-4A4B-924B-BDC8348CE6C0}"/>
              </a:ext>
            </a:extLst>
          </p:cNvPr>
          <p:cNvSpPr txBox="1"/>
          <p:nvPr/>
        </p:nvSpPr>
        <p:spPr>
          <a:xfrm>
            <a:off x="1115616" y="57936"/>
            <a:ext cx="72728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/>
              <a:t>Preguntas de prueba semana 32 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184124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41388" y="0"/>
            <a:ext cx="8229600" cy="940966"/>
          </a:xfrm>
        </p:spPr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440" y="46778"/>
            <a:ext cx="1128560" cy="9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appy Dance Sticker by Ofix for iOS &amp; Android | GIPHY">
            <a:extLst>
              <a:ext uri="{FF2B5EF4-FFF2-40B4-BE49-F238E27FC236}">
                <a16:creationId xmlns:a16="http://schemas.microsoft.com/office/drawing/2014/main" id="{ACA4062A-7AC8-45C5-98B6-6ECFB75E03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088" y="-193960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272D28E-F9CB-4C3B-BDC4-C0751E21C9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8" y="1108870"/>
            <a:ext cx="8839200" cy="516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41388" y="0"/>
            <a:ext cx="8229600" cy="940966"/>
          </a:xfrm>
        </p:spPr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440" y="46778"/>
            <a:ext cx="1128560" cy="9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844114F-1505-4819-851C-80B885B29E83}"/>
              </a:ext>
            </a:extLst>
          </p:cNvPr>
          <p:cNvSpPr txBox="1"/>
          <p:nvPr/>
        </p:nvSpPr>
        <p:spPr>
          <a:xfrm>
            <a:off x="827584" y="865249"/>
            <a:ext cx="72989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effectLst/>
                <a:latin typeface="Google Sans"/>
              </a:rPr>
              <a:t>Capacidades Física Básicas </a:t>
            </a:r>
            <a:endParaRPr lang="es-CL" sz="24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D923676-5C14-4F2B-9B0E-8C44237F7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42061"/>
            <a:ext cx="4178424" cy="172847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E51F570-F9A1-4FCE-879C-CE788867800F}"/>
              </a:ext>
            </a:extLst>
          </p:cNvPr>
          <p:cNvSpPr txBox="1"/>
          <p:nvPr/>
        </p:nvSpPr>
        <p:spPr>
          <a:xfrm>
            <a:off x="323528" y="1856591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1.-Fuerza</a:t>
            </a:r>
          </a:p>
          <a:p>
            <a:r>
              <a:rPr lang="es-CL" dirty="0"/>
              <a:t>2.-Resistencia</a:t>
            </a:r>
          </a:p>
          <a:p>
            <a:r>
              <a:rPr lang="es-CL" dirty="0"/>
              <a:t>3.-Flexibilidad</a:t>
            </a:r>
          </a:p>
          <a:p>
            <a:r>
              <a:rPr lang="es-CL" dirty="0"/>
              <a:t>4.-Velocidad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F724FFC-85F4-4FCA-ACBF-FEACCA2E8F94}"/>
              </a:ext>
            </a:extLst>
          </p:cNvPr>
          <p:cNvSpPr txBox="1"/>
          <p:nvPr/>
        </p:nvSpPr>
        <p:spPr>
          <a:xfrm>
            <a:off x="143650" y="3610214"/>
            <a:ext cx="78750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FUERZA</a:t>
            </a:r>
          </a:p>
          <a:p>
            <a:endParaRPr lang="es-ES" b="1" dirty="0"/>
          </a:p>
          <a:p>
            <a:r>
              <a:rPr lang="es-ES" dirty="0"/>
              <a:t>Capacidad física para vencer o soportar una resistencia, estrechamente vinculada al funcionamiento del sistema muscular.</a:t>
            </a:r>
            <a:endParaRPr lang="es-CL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0A46142E-CB48-416C-92A2-65C289E8D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623992"/>
            <a:ext cx="33337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403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2886</TotalTime>
  <Words>806</Words>
  <Application>Microsoft Office PowerPoint</Application>
  <PresentationFormat>Presentación en pantalla (4:3)</PresentationFormat>
  <Paragraphs>87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Calibri</vt:lpstr>
      <vt:lpstr>Century Gothic</vt:lpstr>
      <vt:lpstr>Google Sans</vt:lpstr>
      <vt:lpstr>Times New Roman</vt:lpstr>
      <vt:lpstr>Wingdings 2</vt:lpstr>
      <vt:lpstr>Wingdings 3</vt:lpstr>
      <vt:lpstr>Tema de Office</vt:lpstr>
      <vt:lpstr>1_Tema de Office</vt:lpstr>
      <vt:lpstr>PLANIFICACIÓN  CLASES VIRTUALES RETROALIMENTACIÓN EDUCACIÓN FÍSICA 6° AÑO BÁSICO SEMANA N° 33 FECHA : 09-11-2020</vt:lpstr>
      <vt:lpstr>Presentación de PowerPoint</vt:lpstr>
      <vt:lpstr>Reglas clases virtuales</vt:lpstr>
      <vt:lpstr>Importante:</vt:lpstr>
      <vt:lpstr>RESULTADOS AL 2-11-2020 Evaluados 27 estudiantes</vt:lpstr>
      <vt:lpstr>Presentación de PowerPoint</vt:lpstr>
      <vt:lpstr>Presentación de PowerPoint</vt:lpstr>
      <vt:lpstr>Desarrollo de la clase</vt:lpstr>
      <vt:lpstr>Desarrollo de la clase</vt:lpstr>
      <vt:lpstr>Desarrollo de la clase</vt:lpstr>
      <vt:lpstr>Desarrollo de la clase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sebastian lucero</cp:lastModifiedBy>
  <cp:revision>110</cp:revision>
  <dcterms:created xsi:type="dcterms:W3CDTF">2020-07-06T03:06:52Z</dcterms:created>
  <dcterms:modified xsi:type="dcterms:W3CDTF">2020-11-03T16:32:08Z</dcterms:modified>
</cp:coreProperties>
</file>