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56" r:id="rId3"/>
    <p:sldId id="299" r:id="rId4"/>
    <p:sldId id="300" r:id="rId5"/>
    <p:sldId id="303" r:id="rId6"/>
    <p:sldId id="307" r:id="rId7"/>
    <p:sldId id="305" r:id="rId8"/>
    <p:sldId id="314" r:id="rId9"/>
    <p:sldId id="310" r:id="rId10"/>
    <p:sldId id="324" r:id="rId11"/>
    <p:sldId id="325" r:id="rId12"/>
    <p:sldId id="326" r:id="rId13"/>
    <p:sldId id="327" r:id="rId14"/>
    <p:sldId id="328" r:id="rId15"/>
    <p:sldId id="316" r:id="rId16"/>
    <p:sldId id="322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krRdCQWt4E6smnUK9" TargetMode="External"/><Relationship Id="rId4" Type="http://schemas.openxmlformats.org/officeDocument/2006/relationships/image" Target="../media/image2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krRdCQWt4E6smnUK9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08720"/>
            <a:ext cx="7772400" cy="2138401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6° BÁSICO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09 al 13 de noviembre de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video, toma apuntes de lo que allí se presenta: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https://www.youtube.com/watch?v=IPLGLvO2fho&amp;t=189s</a:t>
            </a:r>
          </a:p>
        </p:txBody>
      </p:sp>
    </p:spTree>
    <p:extLst>
      <p:ext uri="{BB962C8B-B14F-4D97-AF65-F5344CB8AC3E}">
        <p14:creationId xmlns:p14="http://schemas.microsoft.com/office/powerpoint/2010/main" val="12981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" y="793071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89559" y="168306"/>
            <a:ext cx="3198126" cy="140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son los derechos?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364088" y="1772816"/>
            <a:ext cx="3185002" cy="131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se crearon los derechos?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77022" y="793071"/>
            <a:ext cx="282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Garantías o facultades que tienen los seres humanos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789559" y="3352247"/>
            <a:ext cx="3628961" cy="152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¿Quiénes, crees tú, que son los encargados de velar por que se cumplan estos derechos?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2695827" y="4365104"/>
            <a:ext cx="38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Las personas, la comunidad, el Estado.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34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24</a:t>
            </a:r>
            <a:r>
              <a:rPr lang="es-MX" sz="2800" dirty="0" smtClean="0"/>
              <a:t> de tu libro, se presentan fuentes historiográficas. Léelas con mucha atención: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66428"/>
            <a:ext cx="5931334" cy="5733256"/>
          </a:xfrm>
        </p:spPr>
      </p:pic>
      <p:sp>
        <p:nvSpPr>
          <p:cNvPr id="7" name="6 Rectángulo"/>
          <p:cNvSpPr/>
          <p:nvPr/>
        </p:nvSpPr>
        <p:spPr>
          <a:xfrm>
            <a:off x="0" y="2708920"/>
            <a:ext cx="26277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¿Cuál de estos dos documentos fundamentales crees que se redactó primero?</a:t>
            </a:r>
            <a:endParaRPr lang="es-MX" dirty="0"/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1126" y="3983592"/>
            <a:ext cx="3248145" cy="1755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</a:t>
            </a:r>
            <a:r>
              <a:rPr lang="es-MX" dirty="0"/>
              <a:t>Q</a:t>
            </a:r>
            <a:r>
              <a:rPr lang="es-MX" dirty="0" smtClean="0"/>
              <a:t>ué relación tiene lo que plantea Roosevelt con que los DD.HH sean universales? </a:t>
            </a:r>
            <a:endParaRPr lang="es-MX" dirty="0"/>
          </a:p>
        </p:txBody>
      </p:sp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91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820487"/>
            <a:ext cx="3659298" cy="2553859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26</a:t>
            </a:r>
            <a:r>
              <a:rPr lang="es-MX" sz="2800" dirty="0" smtClean="0"/>
              <a:t> de tu libro, se presentan fuentes historiográficas. Obsérvalas y léelas con mucha atención:</a:t>
            </a:r>
            <a:endParaRPr lang="es-MX" sz="2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1"/>
            <a:ext cx="3600400" cy="67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76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292080" y="2780928"/>
            <a:ext cx="3168352" cy="1207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es importante seguir resguardando la Declaración Universal de los DD.HH?</a:t>
            </a:r>
            <a:endParaRPr lang="es-MX" dirty="0"/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3" y="0"/>
            <a:ext cx="4156881" cy="6792047"/>
          </a:xfrm>
        </p:spPr>
      </p:pic>
    </p:spTree>
    <p:extLst>
      <p:ext uri="{BB962C8B-B14F-4D97-AF65-F5344CB8AC3E}">
        <p14:creationId xmlns:p14="http://schemas.microsoft.com/office/powerpoint/2010/main" val="15214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178323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33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 smtClean="0"/>
              <a:t>Completa el siguiente cuadro con el derecho que corresponde en cada artículo de la Constitución:</a:t>
            </a:r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257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45224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5198"/>
              </p:ext>
            </p:extLst>
          </p:nvPr>
        </p:nvGraphicFramePr>
        <p:xfrm>
          <a:off x="467545" y="3068960"/>
          <a:ext cx="8208912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217"/>
                <a:gridCol w="3888695"/>
              </a:tblGrid>
              <a:tr h="806135">
                <a:tc>
                  <a:txBody>
                    <a:bodyPr/>
                    <a:lstStyle/>
                    <a:p>
                      <a:r>
                        <a:rPr lang="es-MX" dirty="0" smtClean="0"/>
                        <a:t>Artículos</a:t>
                      </a:r>
                      <a:r>
                        <a:rPr lang="es-MX" baseline="0" dirty="0" smtClean="0"/>
                        <a:t> de la Constitución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Derecho</a:t>
                      </a:r>
                      <a:endParaRPr lang="es-MX" dirty="0"/>
                    </a:p>
                  </a:txBody>
                  <a:tcPr/>
                </a:tc>
              </a:tr>
              <a:tr h="688980">
                <a:tc>
                  <a:txBody>
                    <a:bodyPr/>
                    <a:lstStyle/>
                    <a:p>
                      <a:r>
                        <a:rPr lang="es-MX" dirty="0" smtClean="0"/>
                        <a:t>1° Las personas nacen libres e iguales</a:t>
                      </a:r>
                      <a:r>
                        <a:rPr lang="es-MX" baseline="0" dirty="0" smtClean="0"/>
                        <a:t> en dignidad y derechos.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88980">
                <a:tc>
                  <a:txBody>
                    <a:bodyPr/>
                    <a:lstStyle/>
                    <a:p>
                      <a:r>
                        <a:rPr lang="es-MX" dirty="0" smtClean="0"/>
                        <a:t>19° Igualdad ante la ley.</a:t>
                      </a:r>
                      <a:r>
                        <a:rPr lang="es-MX" baseline="0" dirty="0" smtClean="0"/>
                        <a:t> En Chile no hay personas ni grupos privilegiados.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84257">
                <a:tc>
                  <a:txBody>
                    <a:bodyPr/>
                    <a:lstStyle/>
                    <a:p>
                      <a:r>
                        <a:rPr lang="es-MX" dirty="0" smtClean="0"/>
                        <a:t>19° Libertad de opinión</a:t>
                      </a:r>
                      <a:r>
                        <a:rPr lang="es-MX" baseline="0" dirty="0" smtClean="0"/>
                        <a:t> y la de informar, sin cesura previa, en cualquier forma y por cualquier medio.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610" y="188640"/>
            <a:ext cx="8208912" cy="5399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2800" dirty="0" smtClean="0"/>
              <a:t> 2) Lee atentamente la siguiente noticia y responde: </a:t>
            </a:r>
          </a:p>
          <a:p>
            <a:pPr marL="0" indent="0">
              <a:buNone/>
            </a:pPr>
            <a:r>
              <a:rPr lang="es-CL" sz="2800" dirty="0" smtClean="0"/>
              <a:t> </a:t>
            </a:r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endParaRPr lang="es-CL" sz="2800" dirty="0" smtClean="0"/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endParaRPr lang="es-CL" sz="2800" dirty="0" smtClean="0"/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endParaRPr lang="es-CL" sz="2800" dirty="0" smtClean="0"/>
          </a:p>
          <a:p>
            <a:pPr marL="514350" indent="-514350">
              <a:buAutoNum type="alphaLcParenR"/>
            </a:pPr>
            <a:r>
              <a:rPr lang="es-CL" sz="2800" dirty="0" smtClean="0"/>
              <a:t>¿Qué derecho, establecido en la Constitución de Chile, se está garantizando en la noticia? </a:t>
            </a:r>
          </a:p>
          <a:p>
            <a:pPr marL="514350" indent="-514350">
              <a:buAutoNum type="alphaLcParenR"/>
            </a:pPr>
            <a:r>
              <a:rPr lang="es-CL" sz="2800" dirty="0" smtClean="0"/>
              <a:t>¿Qué medidas se están tomando para frenar la contaminación?</a:t>
            </a:r>
          </a:p>
          <a:p>
            <a:pPr marL="514350" indent="-514350">
              <a:buAutoNum type="alphaLcParenR"/>
            </a:pPr>
            <a:endParaRPr lang="es-CL" sz="2800" dirty="0"/>
          </a:p>
          <a:p>
            <a:pPr marL="0" indent="0">
              <a:buNone/>
            </a:pPr>
            <a:r>
              <a:rPr lang="es-CL" sz="2800" dirty="0" smtClean="0"/>
              <a:t>3) ¿Qué opinas sobre las manifestaciones en Chile? ¿Garantizan los derechos de las personas? ¿Por qué?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45224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54099"/>
            <a:ext cx="2841591" cy="133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0" y="548680"/>
            <a:ext cx="7080836" cy="223907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411760" y="5554099"/>
            <a:ext cx="30963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Ticket disponible en </a:t>
            </a:r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forms.gle/krRdCQWt4E6smnUK9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77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28260"/>
              </p:ext>
            </p:extLst>
          </p:nvPr>
        </p:nvGraphicFramePr>
        <p:xfrm>
          <a:off x="35497" y="-33493"/>
          <a:ext cx="9000999" cy="6541897"/>
        </p:xfrm>
        <a:graphic>
          <a:graphicData uri="http://schemas.openxmlformats.org/drawingml/2006/table">
            <a:tbl>
              <a:tblPr firstRow="1" firstCol="1" bandRow="1"/>
              <a:tblGrid>
                <a:gridCol w="2376263"/>
                <a:gridCol w="6624736"/>
              </a:tblGrid>
              <a:tr h="279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6°A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OA17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Comprender que todas las personas tienen derechos que deben ser respetados por los pares, la comunidad y el Estado, lo que constituye la base para vivir en una sociedad justa, y dar como ejemplo algunos artículos de la Constitución y de la Declaración Universal de los Derechos Humanos.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OA18 Explicar que los derechos generan deberes y responsabilidades en las personas e instituciones, y lo importante que es cumplirlos para la convivencia social y el bien común.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Dan ejemplos de cómo la Constitución Política de Chile explicita y garantiza los derechos fundamentales establecidos en la Declaración Universal de Derechos Humanos.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Fundamentan opiniones respecto de la importancia del respeto de los derechos de todos para convivir en una sociedad justa y equitativa.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Derechos de las personas. / Pensamiento temporal y espacial.  a. Representar e interpretar secuencias cronológicas mediante líneas de tiempo simples y paralelas, e identificar períodos y acontecimientos simultáneos. Análisis y trabajo con fuentes. e. Obtener información sobre el pasado y el presente a partir de diversas fuentes primarias y secundarias, identificando el contexto histórico e infiriendo la intención o función original de estas fuentes.</a:t>
                      </a:r>
                      <a:endParaRPr lang="es-MX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indicadores de evaluación:  </a:t>
                      </a:r>
                      <a:r>
                        <a:rPr lang="es-MX" sz="1400" dirty="0" smtClean="0"/>
                        <a:t>Dan ejemplos de cómo la Constitución Política de Chile explicita y garantiza los derechos fundamentales establecidos en la Declaración Universal de Derechos Humanos.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Fundamentan opiniones respecto de la importancia del respeto de los derechos de todos para convivir en una sociedad justa y equitativa.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(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hlinkClick r:id="rId2"/>
                        </a:rPr>
                        <a:t>https://forms.gle/krRdCQWt4E6smnUK9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13 de noviembre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4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9234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Resultados de Evaluación </a:t>
            </a:r>
            <a:r>
              <a:rPr lang="es-MX" sz="2000" dirty="0" smtClean="0"/>
              <a:t>(Fecha</a:t>
            </a:r>
            <a:r>
              <a:rPr lang="es-MX" sz="2000" smtClean="0"/>
              <a:t>: </a:t>
            </a:r>
            <a:r>
              <a:rPr lang="es-MX" sz="2000" smtClean="0"/>
              <a:t>04/11/2020</a:t>
            </a:r>
            <a:r>
              <a:rPr lang="es-MX" sz="2000" dirty="0" smtClean="0"/>
              <a:t>)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606376"/>
              </p:ext>
            </p:extLst>
          </p:nvPr>
        </p:nvGraphicFramePr>
        <p:xfrm>
          <a:off x="827584" y="836712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18/27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67%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528851"/>
              </p:ext>
            </p:extLst>
          </p:nvPr>
        </p:nvGraphicFramePr>
        <p:xfrm>
          <a:off x="827584" y="2348880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9/27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33%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18/27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67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53329"/>
              </p:ext>
            </p:extLst>
          </p:nvPr>
        </p:nvGraphicFramePr>
        <p:xfrm>
          <a:off x="827584" y="3861048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 70%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22%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79260"/>
              </p:ext>
            </p:extLst>
          </p:nvPr>
        </p:nvGraphicFramePr>
        <p:xfrm>
          <a:off x="827584" y="5374640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44%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15/27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56%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Estos fueron los resultados obtenidos en cada una de las preguntas de la 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7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085040"/>
              </p:ext>
            </p:extLst>
          </p:nvPr>
        </p:nvGraphicFramePr>
        <p:xfrm>
          <a:off x="21062" y="870"/>
          <a:ext cx="9122938" cy="6894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7362"/>
                <a:gridCol w="755576"/>
              </a:tblGrid>
              <a:tr h="361517">
                <a:tc>
                  <a:txBody>
                    <a:bodyPr/>
                    <a:lstStyle/>
                    <a:p>
                      <a:r>
                        <a:rPr lang="es-MX" dirty="0" smtClean="0"/>
                        <a:t>Preguntas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92355">
                <a:tc>
                  <a:txBody>
                    <a:bodyPr/>
                    <a:lstStyle/>
                    <a:p>
                      <a:pPr rtl="0"/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s-MX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MX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son los derechos?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16/27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0093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s-MX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MX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¿Por qué se crearon los Derechos Humanos?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15/27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b="0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s-MX" sz="1800" b="0" baseline="0" dirty="0" smtClean="0">
                          <a:solidFill>
                            <a:srgbClr val="FF0000"/>
                          </a:solidFill>
                        </a:rPr>
                        <a:t> ¿Qué organismo es el encargado de fiscalizar que se cumplan los derechos de las personas?</a:t>
                      </a:r>
                      <a:endParaRPr lang="es-MX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11/27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1517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cuál de estas imágenes se garantizan los derechos fundamentales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21/27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5.</a:t>
                      </a:r>
                      <a:r>
                        <a:rPr lang="es-MX" sz="1800" baseline="0" dirty="0" smtClean="0"/>
                        <a:t> Si observas nuestro país, ¿Se cumplen los derechos de todas las personas? Da un ejemplo de un derecho que se cumpla y otro que no.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25/27</a:t>
                      </a:r>
                      <a:endParaRPr lang="es-MX" dirty="0"/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6.</a:t>
                      </a:r>
                      <a:r>
                        <a:rPr lang="es-MX" sz="1800" baseline="0" dirty="0" smtClean="0"/>
                        <a:t> Imagina que un día te despiertas y en nuestro país ya no existen derechos para las personas, dan 12 horas para hacer lo que las personas quieran, ¿Cómo actuarías ante esta situación? ¿Seguirías respetando los derechos? ¿Por qué? </a:t>
                      </a:r>
                      <a:endParaRPr lang="es-MX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23/27</a:t>
                      </a:r>
                      <a:endParaRPr lang="es-MX" dirty="0"/>
                    </a:p>
                  </a:txBody>
                  <a:tcPr/>
                </a:tc>
              </a:tr>
              <a:tr h="361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7.</a:t>
                      </a:r>
                      <a:r>
                        <a:rPr lang="es-MX" sz="1800" baseline="0" dirty="0" smtClean="0"/>
                        <a:t> </a:t>
                      </a:r>
                      <a:r>
                        <a:rPr lang="es-MX" sz="1700" baseline="0" dirty="0" smtClean="0"/>
                        <a:t>¿Qué deber ejercieron los ciudadanos que participaron en el plebiscito del 25 de octubre de este año? ¿Por qué crees que hubo mas de 7 millones de personas que fueron a votar?</a:t>
                      </a:r>
                      <a:endParaRPr lang="es-MX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23/27</a:t>
                      </a:r>
                      <a:endParaRPr lang="es-MX" dirty="0"/>
                    </a:p>
                  </a:txBody>
                  <a:tcPr/>
                </a:tc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8. ¿Qué deber se desprende del derecho a "vivir en un ambiente libre de contaminación"?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25/27</a:t>
                      </a:r>
                      <a:endParaRPr lang="es-MX" dirty="0"/>
                    </a:p>
                  </a:txBody>
                  <a:tcPr/>
                </a:tc>
              </a:tr>
              <a:tr h="30165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dirty="0" smtClean="0"/>
                        <a:t>9.</a:t>
                      </a:r>
                      <a:r>
                        <a:rPr lang="es-MX" sz="1800" baseline="0" dirty="0" smtClean="0"/>
                        <a:t> ¿Qué deber se asocia con el derecho a "la educación"?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22/27</a:t>
                      </a:r>
                      <a:endParaRPr lang="es-MX" dirty="0"/>
                    </a:p>
                  </a:txBody>
                  <a:tcPr/>
                </a:tc>
              </a:tr>
              <a:tr h="367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10.</a:t>
                      </a:r>
                      <a:r>
                        <a:rPr lang="es-MX" sz="1800" baseline="0" dirty="0" smtClean="0"/>
                        <a:t> ¿Qué deber se ejerce con el "derecho a la salud pública"?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20/27</a:t>
                      </a:r>
                      <a:endParaRPr lang="es-MX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11.</a:t>
                      </a:r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 ¿Por qué los derechos generan deberes en las instituciones y las personas?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13/27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12. ¿Por qué los derechos y deberes están vinculados?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26/27</a:t>
                      </a:r>
                      <a:endParaRPr lang="es-MX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13. ¿Qué opinas de las personas que no cumplen con sus deberes?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27/27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1124</Words>
  <Application>Microsoft Office PowerPoint</Application>
  <PresentationFormat>Presentación en pantalla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PLANIFICACIÓN  CLASES VIRTUALES HISTORIA, GEOGRAFÍA Y CS. SOCIALES 6° BÁSICO A SEMANA N° 33 FECHA : 09 al 13 de noviembre de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(Fecha: 04/11/2020) </vt:lpstr>
      <vt:lpstr>Estos fueron los resultados obtenidos en cada una de las preguntas de la evaluación</vt:lpstr>
      <vt:lpstr>Presentación de PowerPoint</vt:lpstr>
      <vt:lpstr>Observemos con mucha atención el siguiente video, toma apuntes de lo que allí se presenta:</vt:lpstr>
      <vt:lpstr>Presentación de PowerPoint</vt:lpstr>
      <vt:lpstr>En la página 24 de tu libro, se presentan fuentes historiográficas. Léelas con mucha atención:</vt:lpstr>
      <vt:lpstr>En la página 26 de tu libro, se presentan fuentes historiográficas. Obsérvalas y léelas con mucha atención: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111</cp:revision>
  <dcterms:created xsi:type="dcterms:W3CDTF">2020-07-06T03:06:52Z</dcterms:created>
  <dcterms:modified xsi:type="dcterms:W3CDTF">2020-11-05T20:14:20Z</dcterms:modified>
</cp:coreProperties>
</file>