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6" r:id="rId3"/>
    <p:sldId id="289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307" r:id="rId12"/>
    <p:sldId id="310" r:id="rId13"/>
    <p:sldId id="308" r:id="rId14"/>
    <p:sldId id="298" r:id="rId15"/>
    <p:sldId id="309" r:id="rId16"/>
    <p:sldId id="311" r:id="rId17"/>
    <p:sldId id="312" r:id="rId18"/>
    <p:sldId id="313" r:id="rId19"/>
    <p:sldId id="314" r:id="rId20"/>
    <p:sldId id="315" r:id="rId21"/>
    <p:sldId id="269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NOVEMBER 10</a:t>
            </a:r>
            <a:r>
              <a:rPr lang="es-CL" dirty="0" smtClean="0">
                <a:latin typeface="Comic Sans MS" panose="030F0702030302020204" pitchFamily="66" charset="0"/>
              </a:rPr>
              <a:t>th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40767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</a:t>
                      </a:r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27909" y="846139"/>
            <a:ext cx="9312072" cy="1169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-Leen en voz alta o baja diálogos o textos expositivos con una pronunciación inteligible.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3" t="23523" r="38749" b="17022"/>
          <a:stretch/>
        </p:blipFill>
        <p:spPr>
          <a:xfrm>
            <a:off x="1071156" y="1417638"/>
            <a:ext cx="9849394" cy="50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44740"/>
              </p:ext>
            </p:extLst>
          </p:nvPr>
        </p:nvGraphicFramePr>
        <p:xfrm>
          <a:off x="391383" y="2423699"/>
          <a:ext cx="11409233" cy="24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11%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-Reconocen palabras o frases que se repiten en el texto y las asocian a la función comunicativa del texto.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21" t="15730" r="21711" b="21928"/>
          <a:stretch/>
        </p:blipFill>
        <p:spPr>
          <a:xfrm>
            <a:off x="404949" y="1417638"/>
            <a:ext cx="8177347" cy="5139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725989" y="1619795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24 / 27   - 89 %      Incorrectas: 3/27   -  11%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582296" y="4254138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25/ 27   - 93 %      Incorrectas: 2 /27   -  7%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06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490855" y="1766142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16 / 27   - 59 %      Incorrectas: 11 /27   -  41% </a:t>
            </a:r>
            <a:endParaRPr lang="es-MX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95" t="13702" r="29175" b="24821"/>
          <a:stretch/>
        </p:blipFill>
        <p:spPr>
          <a:xfrm>
            <a:off x="864327" y="1483272"/>
            <a:ext cx="7315199" cy="4930911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8617133" y="4254136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23 / 27   - 85 %      Incorrectas: 4/27   -  14%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538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386354" y="1648576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22/ 27   -  81%      Incorrectas: 5 /27   -  19%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43" t="23426" r="28315" b="15431"/>
          <a:stretch/>
        </p:blipFill>
        <p:spPr>
          <a:xfrm>
            <a:off x="766354" y="1417638"/>
            <a:ext cx="7463246" cy="50399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675" y="4279307"/>
            <a:ext cx="3426249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2: </a:t>
            </a:r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hábitat?</a:t>
            </a:r>
          </a:p>
          <a:p>
            <a:pPr marL="0" indent="0">
              <a:buNone/>
            </a:pPr>
            <a:r>
              <a:rPr lang="es-MX" dirty="0" smtClean="0"/>
              <a:t>2-Mention 3 </a:t>
            </a:r>
            <a:r>
              <a:rPr lang="es-MX" dirty="0" err="1" smtClean="0"/>
              <a:t>types</a:t>
            </a:r>
            <a:r>
              <a:rPr lang="es-MX" dirty="0" smtClean="0"/>
              <a:t> of </a:t>
            </a:r>
            <a:r>
              <a:rPr lang="es-MX" dirty="0" err="1" smtClean="0"/>
              <a:t>habitat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3- </a:t>
            </a:r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in  a hábitat?</a:t>
            </a:r>
          </a:p>
          <a:p>
            <a:pPr marL="0" indent="0">
              <a:buNone/>
            </a:pPr>
            <a:r>
              <a:rPr lang="es-MX" dirty="0" smtClean="0"/>
              <a:t>4- </a:t>
            </a:r>
            <a:r>
              <a:rPr lang="en-US" dirty="0"/>
              <a:t>What type of climate does the desert have?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5- </a:t>
            </a:r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in a </a:t>
            </a:r>
            <a:r>
              <a:rPr lang="es-MX" dirty="0" err="1" smtClean="0"/>
              <a:t>rainforest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6-</a:t>
            </a:r>
            <a:r>
              <a:rPr lang="en-US" dirty="0"/>
              <a:t> What makes </a:t>
            </a:r>
            <a:r>
              <a:rPr lang="en-US" dirty="0" smtClean="0"/>
              <a:t>life difficult </a:t>
            </a:r>
            <a:r>
              <a:rPr lang="en-US" dirty="0"/>
              <a:t>in </a:t>
            </a:r>
            <a:r>
              <a:rPr lang="en-US" dirty="0" smtClean="0"/>
              <a:t>the mountains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879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12881"/>
              </p:ext>
            </p:extLst>
          </p:nvPr>
        </p:nvGraphicFramePr>
        <p:xfrm>
          <a:off x="391383" y="2423699"/>
          <a:ext cx="11409233" cy="24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-Responden preguntas simples asociadas al tema del texto leído acerca de los animales y su hábitat.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490855" y="1766142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Correctas: 27/ 27   - 100 %      Incorrectas: 0/27   -  0%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29872" r="25443" b="14712"/>
          <a:stretch/>
        </p:blipFill>
        <p:spPr>
          <a:xfrm>
            <a:off x="609600" y="1433357"/>
            <a:ext cx="7750629" cy="5176449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8582296" y="4254138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25/ 27   - 93 %      Incorrectas: 2 /27   -  7%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33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33257" r="25281" b="38169"/>
          <a:stretch/>
        </p:blipFill>
        <p:spPr>
          <a:xfrm>
            <a:off x="783770" y="1619795"/>
            <a:ext cx="8190411" cy="416705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860973" y="2775857"/>
            <a:ext cx="3331027" cy="18549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Correctas: 25/ 27   - 93 %      Incorrectas: 2 /27   -  7%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639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50264">
            <a:off x="479145" y="-345077"/>
            <a:ext cx="2366715" cy="2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3: Match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animals</a:t>
            </a:r>
            <a:r>
              <a:rPr lang="es-MX" dirty="0" smtClean="0"/>
              <a:t> to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habitat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57"/>
          <a:stretch/>
        </p:blipFill>
        <p:spPr>
          <a:xfrm>
            <a:off x="1776548" y="1306285"/>
            <a:ext cx="7942218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32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4771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determine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environment do snakes like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most difficult part of the test for you? Explain why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92129"/>
              </p:ext>
            </p:extLst>
          </p:nvPr>
        </p:nvGraphicFramePr>
        <p:xfrm>
          <a:off x="456345" y="258242"/>
          <a:ext cx="11347454" cy="6547880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 y repetición de frases, y estén acompañados de apoyo visual y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 ocurren al momento de hablar y en el 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 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-Leen en voz alta o baja diálogos o textos expositivos con una pronunciación inteligible.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-Reconocen palabras o frases que se repiten en el texto y las asocian a la función comunicativa del texto.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-Responden preguntas simples asociadas al tema del texto leído acerca de los animales y su hábitat.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Retroalimentación de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n°3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1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</a:p>
                    <a:p>
                      <a:pPr lvl="0"/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-Leen en voz alta o baja diálogos o textos expositivos con una pronunciación inteligible.</a:t>
                      </a: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-Reconocen palabras o frases que se repiten en el texto y las asocian a la función comunicativa del texto.</a:t>
                      </a: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-Responden preguntas simples asociadas al tema del texto leído acerca de los animales y su hábitat.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</a:t>
            </a:r>
            <a:r>
              <a:rPr lang="es-CL" dirty="0" smtClean="0"/>
              <a:t>32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17921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85%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15%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454434" y="5017744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Reconocen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palabras o frases que se repiten en el texto y las asocian a la función comunicativa del texto.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 What do you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think the word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“biodiversity” means?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05897" y="5269076"/>
            <a:ext cx="477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https://www.youtube.com/watch?v=CxrlEajA398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0351" t="19478" r="39286" b="31844"/>
          <a:stretch/>
        </p:blipFill>
        <p:spPr>
          <a:xfrm>
            <a:off x="5551715" y="1685236"/>
            <a:ext cx="5264332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</a:t>
            </a:r>
            <a:r>
              <a:rPr lang="es-MX" b="1" dirty="0" smtClean="0"/>
              <a:t>32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Leen en voz alta o baja diálogos o textos expositivos con una pronunciación inteligible.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-Reconocen palabras o frases que se repiten en el texto y las asocian a la función comunicativa del texto.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-Responden preguntas simples asociadas al tema del texto leído acerca de los animales y su hábitat.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November</a:t>
            </a:r>
            <a:r>
              <a:rPr lang="es-MX" sz="2400" dirty="0" smtClean="0"/>
              <a:t> 10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23" y="1223106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917</Words>
  <Application>Microsoft Office PowerPoint</Application>
  <PresentationFormat>Panorámica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Times New Roman</vt:lpstr>
      <vt:lpstr>1_Tema de Office</vt:lpstr>
      <vt:lpstr>6° GRADE RETROALIMENTACIÓN WEEK n°33 DATE: NOVEMBER 10th , 2020</vt:lpstr>
      <vt:lpstr>Virtual classroom rules</vt:lpstr>
      <vt:lpstr>Presentación de PowerPoint</vt:lpstr>
      <vt:lpstr>Importante </vt:lpstr>
      <vt:lpstr>Resultado total de evaluación semana 32 </vt:lpstr>
      <vt:lpstr>Contenidos por lograr </vt:lpstr>
      <vt:lpstr>Inicio</vt:lpstr>
      <vt:lpstr>MOTIVACIÓN</vt:lpstr>
      <vt:lpstr> Retroalimentación semana 32</vt:lpstr>
      <vt:lpstr>Resultado por indicadores </vt:lpstr>
      <vt:lpstr>Task 1: Read the next text </vt:lpstr>
      <vt:lpstr>Resultado por indicadores </vt:lpstr>
      <vt:lpstr>Análisis de respuestas </vt:lpstr>
      <vt:lpstr>Análisis de respuestas </vt:lpstr>
      <vt:lpstr>Análisis de respuestas </vt:lpstr>
      <vt:lpstr>Task 2: Answer the following questions</vt:lpstr>
      <vt:lpstr>Resultado por indicadores </vt:lpstr>
      <vt:lpstr>Análisis de respuestas </vt:lpstr>
      <vt:lpstr>Análisis de respuestas </vt:lpstr>
      <vt:lpstr>Task 3: Match each animals to its habitat</vt:lpstr>
      <vt:lpstr>EXIT TICKET 32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114</cp:revision>
  <dcterms:created xsi:type="dcterms:W3CDTF">2020-08-03T02:54:47Z</dcterms:created>
  <dcterms:modified xsi:type="dcterms:W3CDTF">2020-11-06T01:26:00Z</dcterms:modified>
</cp:coreProperties>
</file>