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45"/>
  </p:notesMasterIdLst>
  <p:sldIdLst>
    <p:sldId id="298" r:id="rId4"/>
    <p:sldId id="256" r:id="rId5"/>
    <p:sldId id="323" r:id="rId6"/>
    <p:sldId id="324" r:id="rId7"/>
    <p:sldId id="301" r:id="rId8"/>
    <p:sldId id="302" r:id="rId9"/>
    <p:sldId id="325" r:id="rId10"/>
    <p:sldId id="326" r:id="rId11"/>
    <p:sldId id="303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00" r:id="rId26"/>
    <p:sldId id="327" r:id="rId27"/>
    <p:sldId id="328" r:id="rId28"/>
    <p:sldId id="329" r:id="rId29"/>
    <p:sldId id="330" r:id="rId30"/>
    <p:sldId id="332" r:id="rId31"/>
    <p:sldId id="343" r:id="rId32"/>
    <p:sldId id="333" r:id="rId33"/>
    <p:sldId id="334" r:id="rId34"/>
    <p:sldId id="335" r:id="rId35"/>
    <p:sldId id="336" r:id="rId36"/>
    <p:sldId id="338" r:id="rId37"/>
    <p:sldId id="337" r:id="rId38"/>
    <p:sldId id="339" r:id="rId39"/>
    <p:sldId id="340" r:id="rId40"/>
    <p:sldId id="341" r:id="rId41"/>
    <p:sldId id="342" r:id="rId42"/>
    <p:sldId id="344" r:id="rId43"/>
    <p:sldId id="345" r:id="rId4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922" autoAdjust="0"/>
  </p:normalViewPr>
  <p:slideViewPr>
    <p:cSldViewPr>
      <p:cViewPr varScale="1">
        <p:scale>
          <a:sx n="107" d="100"/>
          <a:sy n="107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98FBC-3414-4FD8-B17E-D03A77073707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182967-2585-4E36-877B-1A3FEAAACCB2}">
      <dgm:prSet phldrT="[Texto]"/>
      <dgm:spPr/>
      <dgm:t>
        <a:bodyPr/>
        <a:lstStyle/>
        <a:p>
          <a:r>
            <a:rPr lang="es-CL" dirty="0"/>
            <a:t>LEO EL OBJETIVO</a:t>
          </a:r>
        </a:p>
      </dgm:t>
    </dgm:pt>
    <dgm:pt modelId="{121951C6-9D2A-4DEE-A030-0BDB3FDA9F8A}" type="parTrans" cxnId="{CC56052A-EE3F-4B11-8DFC-3CF4097458E7}">
      <dgm:prSet/>
      <dgm:spPr/>
      <dgm:t>
        <a:bodyPr/>
        <a:lstStyle/>
        <a:p>
          <a:endParaRPr lang="es-CL"/>
        </a:p>
      </dgm:t>
    </dgm:pt>
    <dgm:pt modelId="{E516C2B3-792B-401D-9CC2-E985CB580E93}" type="sibTrans" cxnId="{CC56052A-EE3F-4B11-8DFC-3CF4097458E7}">
      <dgm:prSet/>
      <dgm:spPr/>
      <dgm:t>
        <a:bodyPr/>
        <a:lstStyle/>
        <a:p>
          <a:endParaRPr lang="es-CL"/>
        </a:p>
      </dgm:t>
    </dgm:pt>
    <dgm:pt modelId="{1812B934-4DAE-42C0-BAE5-5929A099FCE4}">
      <dgm:prSet phldrT="[Texto]"/>
      <dgm:spPr/>
      <dgm:t>
        <a:bodyPr/>
        <a:lstStyle/>
        <a:p>
          <a:r>
            <a:rPr lang="es-CL" dirty="0"/>
            <a:t>ACTIVO</a:t>
          </a:r>
          <a:r>
            <a:rPr lang="es-CL" baseline="0" dirty="0"/>
            <a:t> MIS CONOCIM</a:t>
          </a:r>
        </a:p>
        <a:p>
          <a:r>
            <a:rPr lang="es-CL" baseline="0" dirty="0"/>
            <a:t>IENTOS</a:t>
          </a:r>
          <a:endParaRPr lang="es-CL" dirty="0"/>
        </a:p>
      </dgm:t>
    </dgm:pt>
    <dgm:pt modelId="{2D5A8068-5EF0-4F81-88F9-B49378B6A6E2}" type="parTrans" cxnId="{EF2E1469-DD49-40B8-A8A9-7635F5B88C80}">
      <dgm:prSet/>
      <dgm:spPr/>
      <dgm:t>
        <a:bodyPr/>
        <a:lstStyle/>
        <a:p>
          <a:endParaRPr lang="es-CL"/>
        </a:p>
      </dgm:t>
    </dgm:pt>
    <dgm:pt modelId="{45A3E0E0-B56F-46C3-90B7-84B330BAEAE8}" type="sibTrans" cxnId="{EF2E1469-DD49-40B8-A8A9-7635F5B88C80}">
      <dgm:prSet/>
      <dgm:spPr/>
      <dgm:t>
        <a:bodyPr/>
        <a:lstStyle/>
        <a:p>
          <a:endParaRPr lang="es-CL"/>
        </a:p>
      </dgm:t>
    </dgm:pt>
    <dgm:pt modelId="{0C9B4111-3BBE-41E2-8A96-739D6594973F}">
      <dgm:prSet phldrT="[Texto]"/>
      <dgm:spPr/>
      <dgm:t>
        <a:bodyPr/>
        <a:lstStyle/>
        <a:p>
          <a:r>
            <a:rPr lang="es-CL" dirty="0"/>
            <a:t>RECUERDO LO QUE SÉ</a:t>
          </a:r>
        </a:p>
      </dgm:t>
    </dgm:pt>
    <dgm:pt modelId="{7147554B-1508-44DC-9AB7-83FE342874C1}" type="parTrans" cxnId="{52497883-8A87-4953-873F-7FBF5AE272AF}">
      <dgm:prSet/>
      <dgm:spPr/>
      <dgm:t>
        <a:bodyPr/>
        <a:lstStyle/>
        <a:p>
          <a:endParaRPr lang="es-CL"/>
        </a:p>
      </dgm:t>
    </dgm:pt>
    <dgm:pt modelId="{2B2B0F91-0680-47AA-A1D1-BE7A0F8950E5}" type="sibTrans" cxnId="{52497883-8A87-4953-873F-7FBF5AE272AF}">
      <dgm:prSet/>
      <dgm:spPr/>
      <dgm:t>
        <a:bodyPr/>
        <a:lstStyle/>
        <a:p>
          <a:endParaRPr lang="es-CL"/>
        </a:p>
      </dgm:t>
    </dgm:pt>
    <dgm:pt modelId="{22A3F90F-50CA-4246-BF9E-F6A76A38E90F}">
      <dgm:prSet phldrT="[Texto]"/>
      <dgm:spPr/>
      <dgm:t>
        <a:bodyPr/>
        <a:lstStyle/>
        <a:p>
          <a:r>
            <a:rPr lang="es-CL" dirty="0"/>
            <a:t>APRENDO ALGO NUEVO</a:t>
          </a:r>
        </a:p>
      </dgm:t>
    </dgm:pt>
    <dgm:pt modelId="{51CF0368-5797-40E5-90B8-7912C3CB5C24}" type="parTrans" cxnId="{4799959D-EB08-4CA0-9D48-A90C40523CD2}">
      <dgm:prSet/>
      <dgm:spPr/>
      <dgm:t>
        <a:bodyPr/>
        <a:lstStyle/>
        <a:p>
          <a:endParaRPr lang="es-CL"/>
        </a:p>
      </dgm:t>
    </dgm:pt>
    <dgm:pt modelId="{B86AE344-3663-42C9-BF75-ACAA93B8E3D2}" type="sibTrans" cxnId="{4799959D-EB08-4CA0-9D48-A90C40523CD2}">
      <dgm:prSet/>
      <dgm:spPr/>
      <dgm:t>
        <a:bodyPr/>
        <a:lstStyle/>
        <a:p>
          <a:endParaRPr lang="es-CL"/>
        </a:p>
      </dgm:t>
    </dgm:pt>
    <dgm:pt modelId="{697B0C24-EA4D-4876-A65F-9E21A9F64487}">
      <dgm:prSet phldrT="[Texto]"/>
      <dgm:spPr/>
      <dgm:t>
        <a:bodyPr/>
        <a:lstStyle/>
        <a:p>
          <a:r>
            <a:rPr lang="es-CL"/>
            <a:t>HAGO </a:t>
          </a:r>
          <a:r>
            <a:rPr lang="es-CL" dirty="0"/>
            <a:t>LA TAREA</a:t>
          </a:r>
        </a:p>
      </dgm:t>
    </dgm:pt>
    <dgm:pt modelId="{7CD89FD6-1618-48AD-A2DC-49EB9D08010B}" type="parTrans" cxnId="{48EEEEBE-FAF2-4E54-B56D-17C222C9A7CA}">
      <dgm:prSet/>
      <dgm:spPr/>
      <dgm:t>
        <a:bodyPr/>
        <a:lstStyle/>
        <a:p>
          <a:endParaRPr lang="es-CL"/>
        </a:p>
      </dgm:t>
    </dgm:pt>
    <dgm:pt modelId="{501AD1D4-FC26-4365-A5EA-8E5CFE899EE7}" type="sibTrans" cxnId="{48EEEEBE-FAF2-4E54-B56D-17C222C9A7CA}">
      <dgm:prSet/>
      <dgm:spPr/>
      <dgm:t>
        <a:bodyPr/>
        <a:lstStyle/>
        <a:p>
          <a:endParaRPr lang="es-CL"/>
        </a:p>
      </dgm:t>
    </dgm:pt>
    <dgm:pt modelId="{52B0D712-E2EF-4320-9976-CE23D4AED733}">
      <dgm:prSet phldrT="[Texto]"/>
      <dgm:spPr/>
      <dgm:t>
        <a:bodyPr/>
        <a:lstStyle/>
        <a:p>
          <a:r>
            <a:rPr lang="es-CL" dirty="0"/>
            <a:t>Comprendo la tarea</a:t>
          </a:r>
        </a:p>
      </dgm:t>
    </dgm:pt>
    <dgm:pt modelId="{18F9DD8D-0BE6-4387-BC5B-8AC128F73A7A}" type="parTrans" cxnId="{CD1D4312-05F9-4A16-B2AE-6302978AEB33}">
      <dgm:prSet/>
      <dgm:spPr/>
      <dgm:t>
        <a:bodyPr/>
        <a:lstStyle/>
        <a:p>
          <a:endParaRPr lang="es-CL"/>
        </a:p>
      </dgm:t>
    </dgm:pt>
    <dgm:pt modelId="{FED744A7-5229-4CB9-8D4B-708878C1B13B}" type="sibTrans" cxnId="{CD1D4312-05F9-4A16-B2AE-6302978AEB33}">
      <dgm:prSet/>
      <dgm:spPr/>
      <dgm:t>
        <a:bodyPr/>
        <a:lstStyle/>
        <a:p>
          <a:endParaRPr lang="es-CL"/>
        </a:p>
      </dgm:t>
    </dgm:pt>
    <dgm:pt modelId="{9C5C815B-5574-4BE9-89C4-E8DCA1BBB3D7}">
      <dgm:prSet phldrT="[Texto]"/>
      <dgm:spPr/>
      <dgm:t>
        <a:bodyPr/>
        <a:lstStyle/>
        <a:p>
          <a:r>
            <a:rPr lang="es-CL" dirty="0"/>
            <a:t>REALIZO EL CIERRE</a:t>
          </a:r>
        </a:p>
      </dgm:t>
    </dgm:pt>
    <dgm:pt modelId="{13BAF4C2-803C-4CF5-8F2E-A956A5A85337}" type="parTrans" cxnId="{F746799E-C517-4F9F-A81C-EAE7B37473ED}">
      <dgm:prSet/>
      <dgm:spPr/>
      <dgm:t>
        <a:bodyPr/>
        <a:lstStyle/>
        <a:p>
          <a:endParaRPr lang="es-CL"/>
        </a:p>
      </dgm:t>
    </dgm:pt>
    <dgm:pt modelId="{DE2A032A-3F0A-4702-AFBA-BC56BE7445CF}" type="sibTrans" cxnId="{F746799E-C517-4F9F-A81C-EAE7B37473ED}">
      <dgm:prSet/>
      <dgm:spPr/>
      <dgm:t>
        <a:bodyPr/>
        <a:lstStyle/>
        <a:p>
          <a:endParaRPr lang="es-CL"/>
        </a:p>
      </dgm:t>
    </dgm:pt>
    <dgm:pt modelId="{D1FED45D-D27D-4A7C-B268-742BBEBEA4DB}">
      <dgm:prSet phldrT="[Texto]"/>
      <dgm:spPr/>
      <dgm:t>
        <a:bodyPr/>
        <a:lstStyle/>
        <a:p>
          <a:r>
            <a:rPr lang="es-CL" dirty="0"/>
            <a:t>ENVIO EL TICKET</a:t>
          </a:r>
        </a:p>
      </dgm:t>
    </dgm:pt>
    <dgm:pt modelId="{BD94B13C-A66C-452E-B04F-CD156B0F376D}" type="parTrans" cxnId="{BB84D3E2-5625-448A-82E6-EE5EC2103639}">
      <dgm:prSet/>
      <dgm:spPr/>
      <dgm:t>
        <a:bodyPr/>
        <a:lstStyle/>
        <a:p>
          <a:endParaRPr lang="es-CL"/>
        </a:p>
      </dgm:t>
    </dgm:pt>
    <dgm:pt modelId="{17F600DB-0D1D-4D25-B069-81346BB72170}" type="sibTrans" cxnId="{BB84D3E2-5625-448A-82E6-EE5EC2103639}">
      <dgm:prSet/>
      <dgm:spPr/>
      <dgm:t>
        <a:bodyPr/>
        <a:lstStyle/>
        <a:p>
          <a:endParaRPr lang="es-CL"/>
        </a:p>
      </dgm:t>
    </dgm:pt>
    <dgm:pt modelId="{7A518010-65AE-4671-9B02-6C892244F373}" type="pres">
      <dgm:prSet presAssocID="{18498FBC-3414-4FD8-B17E-D03A77073707}" presName="diagram" presStyleCnt="0">
        <dgm:presLayoutVars>
          <dgm:dir/>
          <dgm:resizeHandles/>
        </dgm:presLayoutVars>
      </dgm:prSet>
      <dgm:spPr/>
    </dgm:pt>
    <dgm:pt modelId="{E8988B13-953F-489F-AFB1-0331DFDF536C}" type="pres">
      <dgm:prSet presAssocID="{6E182967-2585-4E36-877B-1A3FEAAACCB2}" presName="firstNode" presStyleLbl="node1" presStyleIdx="0" presStyleCnt="8" custLinFactY="-21259" custLinFactNeighborX="-13838" custLinFactNeighborY="-100000">
        <dgm:presLayoutVars>
          <dgm:bulletEnabled val="1"/>
        </dgm:presLayoutVars>
      </dgm:prSet>
      <dgm:spPr/>
    </dgm:pt>
    <dgm:pt modelId="{092E922C-F941-4957-8354-706B8C63DAA5}" type="pres">
      <dgm:prSet presAssocID="{E516C2B3-792B-401D-9CC2-E985CB580E93}" presName="sibTrans" presStyleLbl="sibTrans2D1" presStyleIdx="0" presStyleCnt="7" custLinFactNeighborX="8682" custLinFactNeighborY="21562"/>
      <dgm:spPr/>
    </dgm:pt>
    <dgm:pt modelId="{8514F8C5-DAA4-4A57-9467-76456122684A}" type="pres">
      <dgm:prSet presAssocID="{1812B934-4DAE-42C0-BAE5-5929A099FCE4}" presName="middleNode" presStyleCnt="0"/>
      <dgm:spPr/>
    </dgm:pt>
    <dgm:pt modelId="{88B44F5E-4DDC-4B5B-AE3F-5C66E82EC8AC}" type="pres">
      <dgm:prSet presAssocID="{1812B934-4DAE-42C0-BAE5-5929A099FCE4}" presName="padding" presStyleLbl="node1" presStyleIdx="0" presStyleCnt="8"/>
      <dgm:spPr/>
    </dgm:pt>
    <dgm:pt modelId="{8538985B-3ADF-46A6-A9AF-4CF266628935}" type="pres">
      <dgm:prSet presAssocID="{1812B934-4DAE-42C0-BAE5-5929A099FCE4}" presName="shape" presStyleLbl="node1" presStyleIdx="1" presStyleCnt="8" custScaleX="179074" custScaleY="158553" custLinFactNeighborX="-8412" custLinFactNeighborY="-29770">
        <dgm:presLayoutVars>
          <dgm:bulletEnabled val="1"/>
        </dgm:presLayoutVars>
      </dgm:prSet>
      <dgm:spPr/>
    </dgm:pt>
    <dgm:pt modelId="{995A04B7-0D77-4A84-B2F3-2B6FAB25F88F}" type="pres">
      <dgm:prSet presAssocID="{45A3E0E0-B56F-46C3-90B7-84B330BAEAE8}" presName="sibTrans" presStyleLbl="sibTrans2D1" presStyleIdx="1" presStyleCnt="7" custAng="21338633" custFlipVert="1" custScaleX="145312" custScaleY="113230" custLinFactNeighborX="-12670" custLinFactNeighborY="66538"/>
      <dgm:spPr/>
    </dgm:pt>
    <dgm:pt modelId="{A8F27AD7-BFA0-4142-97E8-164B409AC3E6}" type="pres">
      <dgm:prSet presAssocID="{0C9B4111-3BBE-41E2-8A96-739D6594973F}" presName="middleNode" presStyleCnt="0"/>
      <dgm:spPr/>
    </dgm:pt>
    <dgm:pt modelId="{18569D32-2F04-442C-A0AE-4449C897F7F2}" type="pres">
      <dgm:prSet presAssocID="{0C9B4111-3BBE-41E2-8A96-739D6594973F}" presName="padding" presStyleLbl="node1" presStyleIdx="1" presStyleCnt="8"/>
      <dgm:spPr/>
    </dgm:pt>
    <dgm:pt modelId="{0A3C8868-A9F5-4E78-8C35-1A0DC961B3BA}" type="pres">
      <dgm:prSet presAssocID="{0C9B4111-3BBE-41E2-8A96-739D6594973F}" presName="shape" presStyleLbl="node1" presStyleIdx="2" presStyleCnt="8" custScaleX="181640">
        <dgm:presLayoutVars>
          <dgm:bulletEnabled val="1"/>
        </dgm:presLayoutVars>
      </dgm:prSet>
      <dgm:spPr/>
    </dgm:pt>
    <dgm:pt modelId="{35FDE4EF-022E-40F2-8D35-A9573480ADF7}" type="pres">
      <dgm:prSet presAssocID="{2B2B0F91-0680-47AA-A1D1-BE7A0F8950E5}" presName="sibTrans" presStyleLbl="sibTrans2D1" presStyleIdx="2" presStyleCnt="7" custAng="165617"/>
      <dgm:spPr/>
    </dgm:pt>
    <dgm:pt modelId="{682CF766-AF34-4160-8377-25ABC081F871}" type="pres">
      <dgm:prSet presAssocID="{22A3F90F-50CA-4246-BF9E-F6A76A38E90F}" presName="middleNode" presStyleCnt="0"/>
      <dgm:spPr/>
    </dgm:pt>
    <dgm:pt modelId="{0EAD8B35-1BCA-4495-886F-8EFB553E61B0}" type="pres">
      <dgm:prSet presAssocID="{22A3F90F-50CA-4246-BF9E-F6A76A38E90F}" presName="padding" presStyleLbl="node1" presStyleIdx="2" presStyleCnt="8"/>
      <dgm:spPr/>
    </dgm:pt>
    <dgm:pt modelId="{B21BDF2F-1DC7-487A-920D-B2C5E23E61A4}" type="pres">
      <dgm:prSet presAssocID="{22A3F90F-50CA-4246-BF9E-F6A76A38E90F}" presName="shape" presStyleLbl="node1" presStyleIdx="3" presStyleCnt="8" custScaleX="181640">
        <dgm:presLayoutVars>
          <dgm:bulletEnabled val="1"/>
        </dgm:presLayoutVars>
      </dgm:prSet>
      <dgm:spPr/>
    </dgm:pt>
    <dgm:pt modelId="{A4CC71A5-B9D8-4ED8-8425-ED67395A1A39}" type="pres">
      <dgm:prSet presAssocID="{B86AE344-3663-42C9-BF75-ACAA93B8E3D2}" presName="sibTrans" presStyleLbl="sibTrans2D1" presStyleIdx="3" presStyleCnt="7" custAng="15889671" custLinFactX="600000" custLinFactY="78395" custLinFactNeighborX="644265" custLinFactNeighborY="100000"/>
      <dgm:spPr/>
    </dgm:pt>
    <dgm:pt modelId="{8236AE0A-2DFC-4B9A-BE92-9BECFBA0532E}" type="pres">
      <dgm:prSet presAssocID="{697B0C24-EA4D-4876-A65F-9E21A9F64487}" presName="middleNode" presStyleCnt="0"/>
      <dgm:spPr/>
    </dgm:pt>
    <dgm:pt modelId="{3450FD69-8675-4728-BAA0-C7F1FA4D221F}" type="pres">
      <dgm:prSet presAssocID="{697B0C24-EA4D-4876-A65F-9E21A9F64487}" presName="padding" presStyleLbl="node1" presStyleIdx="3" presStyleCnt="8"/>
      <dgm:spPr/>
    </dgm:pt>
    <dgm:pt modelId="{1CB98D16-2A78-4EED-8ED8-FF76487A24A5}" type="pres">
      <dgm:prSet presAssocID="{697B0C24-EA4D-4876-A65F-9E21A9F64487}" presName="shape" presStyleLbl="node1" presStyleIdx="4" presStyleCnt="8" custScaleX="163965" custLinFactY="100000" custLinFactNeighborX="-3898" custLinFactNeighborY="102771">
        <dgm:presLayoutVars>
          <dgm:bulletEnabled val="1"/>
        </dgm:presLayoutVars>
      </dgm:prSet>
      <dgm:spPr/>
    </dgm:pt>
    <dgm:pt modelId="{5F8470E6-1B5E-413C-B137-3E4CA51A0788}" type="pres">
      <dgm:prSet presAssocID="{501AD1D4-FC26-4365-A5EA-8E5CFE899EE7}" presName="sibTrans" presStyleLbl="sibTrans2D1" presStyleIdx="4" presStyleCnt="7" custAng="5688195" custLinFactX="-200000" custLinFactY="-40475" custLinFactNeighborX="-277990" custLinFactNeighborY="-100000"/>
      <dgm:spPr/>
    </dgm:pt>
    <dgm:pt modelId="{CF304435-B7C7-4336-A486-753435504D1E}" type="pres">
      <dgm:prSet presAssocID="{52B0D712-E2EF-4320-9976-CE23D4AED733}" presName="middleNode" presStyleCnt="0"/>
      <dgm:spPr/>
    </dgm:pt>
    <dgm:pt modelId="{5F1F51A8-4236-4D5D-A3D5-2E635125C482}" type="pres">
      <dgm:prSet presAssocID="{52B0D712-E2EF-4320-9976-CE23D4AED733}" presName="padding" presStyleLbl="node1" presStyleIdx="4" presStyleCnt="8"/>
      <dgm:spPr/>
    </dgm:pt>
    <dgm:pt modelId="{DE1333F4-1022-465E-880D-2F891EF2CCD7}" type="pres">
      <dgm:prSet presAssocID="{52B0D712-E2EF-4320-9976-CE23D4AED733}" presName="shape" presStyleLbl="node1" presStyleIdx="5" presStyleCnt="8" custLinFactY="-100000" custLinFactNeighborX="-5256" custLinFactNeighborY="-112803">
        <dgm:presLayoutVars>
          <dgm:bulletEnabled val="1"/>
        </dgm:presLayoutVars>
      </dgm:prSet>
      <dgm:spPr/>
    </dgm:pt>
    <dgm:pt modelId="{F89C3374-D262-4CEC-B327-FEACA986CBD1}" type="pres">
      <dgm:prSet presAssocID="{FED744A7-5229-4CB9-8D4B-708878C1B13B}" presName="sibTrans" presStyleLbl="sibTrans2D1" presStyleIdx="5" presStyleCnt="7" custAng="2586818" custLinFactX="-200000" custLinFactNeighborX="-204167" custLinFactNeighborY="33949"/>
      <dgm:spPr/>
    </dgm:pt>
    <dgm:pt modelId="{696E4650-594F-4928-BFAD-60C61D443A42}" type="pres">
      <dgm:prSet presAssocID="{9C5C815B-5574-4BE9-89C4-E8DCA1BBB3D7}" presName="middleNode" presStyleCnt="0"/>
      <dgm:spPr/>
    </dgm:pt>
    <dgm:pt modelId="{5870A3B7-9BC0-4D77-8EFC-5F05D4B5C18E}" type="pres">
      <dgm:prSet presAssocID="{9C5C815B-5574-4BE9-89C4-E8DCA1BBB3D7}" presName="padding" presStyleLbl="node1" presStyleIdx="5" presStyleCnt="8"/>
      <dgm:spPr/>
    </dgm:pt>
    <dgm:pt modelId="{DE7B0F9F-324C-4EF7-9C52-492AAC9A0DBC}" type="pres">
      <dgm:prSet presAssocID="{9C5C815B-5574-4BE9-89C4-E8DCA1BBB3D7}" presName="shape" presStyleLbl="node1" presStyleIdx="6" presStyleCnt="8" custScaleX="142666" custScaleY="141775" custLinFactNeighborX="-24909" custLinFactNeighborY="13909">
        <dgm:presLayoutVars>
          <dgm:bulletEnabled val="1"/>
        </dgm:presLayoutVars>
      </dgm:prSet>
      <dgm:spPr/>
    </dgm:pt>
    <dgm:pt modelId="{B0B448E9-4C76-4851-B644-F257D47FE94A}" type="pres">
      <dgm:prSet presAssocID="{DE2A032A-3F0A-4702-AFBA-BC56BE7445CF}" presName="sibTrans" presStyleLbl="sibTrans2D1" presStyleIdx="6" presStyleCnt="7" custAng="21597116" custLinFactNeighborX="12704" custLinFactNeighborY="-4780"/>
      <dgm:spPr/>
    </dgm:pt>
    <dgm:pt modelId="{5A4075CC-B0F2-4FD9-956F-6A96BFF9DB9B}" type="pres">
      <dgm:prSet presAssocID="{D1FED45D-D27D-4A7C-B268-742BBEBEA4DB}" presName="lastNode" presStyleLbl="node1" presStyleIdx="7" presStyleCnt="8" custLinFactNeighborX="-4237" custLinFactNeighborY="4808">
        <dgm:presLayoutVars>
          <dgm:bulletEnabled val="1"/>
        </dgm:presLayoutVars>
      </dgm:prSet>
      <dgm:spPr/>
    </dgm:pt>
  </dgm:ptLst>
  <dgm:cxnLst>
    <dgm:cxn modelId="{3CD1350C-946B-45C2-9316-B0506B7E0582}" type="presOf" srcId="{45A3E0E0-B56F-46C3-90B7-84B330BAEAE8}" destId="{995A04B7-0D77-4A84-B2F3-2B6FAB25F88F}" srcOrd="0" destOrd="0" presId="urn:microsoft.com/office/officeart/2005/8/layout/bProcess2"/>
    <dgm:cxn modelId="{CD1D4312-05F9-4A16-B2AE-6302978AEB33}" srcId="{18498FBC-3414-4FD8-B17E-D03A77073707}" destId="{52B0D712-E2EF-4320-9976-CE23D4AED733}" srcOrd="5" destOrd="0" parTransId="{18F9DD8D-0BE6-4387-BC5B-8AC128F73A7A}" sibTransId="{FED744A7-5229-4CB9-8D4B-708878C1B13B}"/>
    <dgm:cxn modelId="{CC56052A-EE3F-4B11-8DFC-3CF4097458E7}" srcId="{18498FBC-3414-4FD8-B17E-D03A77073707}" destId="{6E182967-2585-4E36-877B-1A3FEAAACCB2}" srcOrd="0" destOrd="0" parTransId="{121951C6-9D2A-4DEE-A030-0BDB3FDA9F8A}" sibTransId="{E516C2B3-792B-401D-9CC2-E985CB580E93}"/>
    <dgm:cxn modelId="{838D2130-97C5-4DD5-BD52-EFA8FCB90759}" type="presOf" srcId="{D1FED45D-D27D-4A7C-B268-742BBEBEA4DB}" destId="{5A4075CC-B0F2-4FD9-956F-6A96BFF9DB9B}" srcOrd="0" destOrd="0" presId="urn:microsoft.com/office/officeart/2005/8/layout/bProcess2"/>
    <dgm:cxn modelId="{15554830-6B8F-4E57-A970-56B6C5EBFF94}" type="presOf" srcId="{2B2B0F91-0680-47AA-A1D1-BE7A0F8950E5}" destId="{35FDE4EF-022E-40F2-8D35-A9573480ADF7}" srcOrd="0" destOrd="0" presId="urn:microsoft.com/office/officeart/2005/8/layout/bProcess2"/>
    <dgm:cxn modelId="{53C0473F-F5D4-4609-B0CD-92E7425BA414}" type="presOf" srcId="{52B0D712-E2EF-4320-9976-CE23D4AED733}" destId="{DE1333F4-1022-465E-880D-2F891EF2CCD7}" srcOrd="0" destOrd="0" presId="urn:microsoft.com/office/officeart/2005/8/layout/bProcess2"/>
    <dgm:cxn modelId="{1E26425C-3645-4AE1-8A4A-0B861F9A0E9A}" type="presOf" srcId="{DE2A032A-3F0A-4702-AFBA-BC56BE7445CF}" destId="{B0B448E9-4C76-4851-B644-F257D47FE94A}" srcOrd="0" destOrd="0" presId="urn:microsoft.com/office/officeart/2005/8/layout/bProcess2"/>
    <dgm:cxn modelId="{B99E2544-7B3B-48D1-A53F-4A2F4E1B2510}" type="presOf" srcId="{697B0C24-EA4D-4876-A65F-9E21A9F64487}" destId="{1CB98D16-2A78-4EED-8ED8-FF76487A24A5}" srcOrd="0" destOrd="0" presId="urn:microsoft.com/office/officeart/2005/8/layout/bProcess2"/>
    <dgm:cxn modelId="{EF2E1469-DD49-40B8-A8A9-7635F5B88C80}" srcId="{18498FBC-3414-4FD8-B17E-D03A77073707}" destId="{1812B934-4DAE-42C0-BAE5-5929A099FCE4}" srcOrd="1" destOrd="0" parTransId="{2D5A8068-5EF0-4F81-88F9-B49378B6A6E2}" sibTransId="{45A3E0E0-B56F-46C3-90B7-84B330BAEAE8}"/>
    <dgm:cxn modelId="{6D3A4850-588D-4B7C-BAAC-83BE99F3CB36}" type="presOf" srcId="{B86AE344-3663-42C9-BF75-ACAA93B8E3D2}" destId="{A4CC71A5-B9D8-4ED8-8425-ED67395A1A39}" srcOrd="0" destOrd="0" presId="urn:microsoft.com/office/officeart/2005/8/layout/bProcess2"/>
    <dgm:cxn modelId="{DB0F9774-3050-4988-A56B-1DD97AAEF890}" type="presOf" srcId="{501AD1D4-FC26-4365-A5EA-8E5CFE899EE7}" destId="{5F8470E6-1B5E-413C-B137-3E4CA51A0788}" srcOrd="0" destOrd="0" presId="urn:microsoft.com/office/officeart/2005/8/layout/bProcess2"/>
    <dgm:cxn modelId="{D9423E7C-CE71-4367-A0F3-7406CB2D0C06}" type="presOf" srcId="{22A3F90F-50CA-4246-BF9E-F6A76A38E90F}" destId="{B21BDF2F-1DC7-487A-920D-B2C5E23E61A4}" srcOrd="0" destOrd="0" presId="urn:microsoft.com/office/officeart/2005/8/layout/bProcess2"/>
    <dgm:cxn modelId="{FE9A747C-DFDF-4FD9-87CA-2FA5EAC71F6C}" type="presOf" srcId="{1812B934-4DAE-42C0-BAE5-5929A099FCE4}" destId="{8538985B-3ADF-46A6-A9AF-4CF266628935}" srcOrd="0" destOrd="0" presId="urn:microsoft.com/office/officeart/2005/8/layout/bProcess2"/>
    <dgm:cxn modelId="{52497883-8A87-4953-873F-7FBF5AE272AF}" srcId="{18498FBC-3414-4FD8-B17E-D03A77073707}" destId="{0C9B4111-3BBE-41E2-8A96-739D6594973F}" srcOrd="2" destOrd="0" parTransId="{7147554B-1508-44DC-9AB7-83FE342874C1}" sibTransId="{2B2B0F91-0680-47AA-A1D1-BE7A0F8950E5}"/>
    <dgm:cxn modelId="{86975B8C-41B7-4BF1-BDAA-07AEA9A74C20}" type="presOf" srcId="{FED744A7-5229-4CB9-8D4B-708878C1B13B}" destId="{F89C3374-D262-4CEC-B327-FEACA986CBD1}" srcOrd="0" destOrd="0" presId="urn:microsoft.com/office/officeart/2005/8/layout/bProcess2"/>
    <dgm:cxn modelId="{01B4178D-F77B-4DE9-B9B5-36D06ADB0EC8}" type="presOf" srcId="{9C5C815B-5574-4BE9-89C4-E8DCA1BBB3D7}" destId="{DE7B0F9F-324C-4EF7-9C52-492AAC9A0DBC}" srcOrd="0" destOrd="0" presId="urn:microsoft.com/office/officeart/2005/8/layout/bProcess2"/>
    <dgm:cxn modelId="{EA74DF95-0215-418E-98C7-7300132D8006}" type="presOf" srcId="{6E182967-2585-4E36-877B-1A3FEAAACCB2}" destId="{E8988B13-953F-489F-AFB1-0331DFDF536C}" srcOrd="0" destOrd="0" presId="urn:microsoft.com/office/officeart/2005/8/layout/bProcess2"/>
    <dgm:cxn modelId="{4799959D-EB08-4CA0-9D48-A90C40523CD2}" srcId="{18498FBC-3414-4FD8-B17E-D03A77073707}" destId="{22A3F90F-50CA-4246-BF9E-F6A76A38E90F}" srcOrd="3" destOrd="0" parTransId="{51CF0368-5797-40E5-90B8-7912C3CB5C24}" sibTransId="{B86AE344-3663-42C9-BF75-ACAA93B8E3D2}"/>
    <dgm:cxn modelId="{F746799E-C517-4F9F-A81C-EAE7B37473ED}" srcId="{18498FBC-3414-4FD8-B17E-D03A77073707}" destId="{9C5C815B-5574-4BE9-89C4-E8DCA1BBB3D7}" srcOrd="6" destOrd="0" parTransId="{13BAF4C2-803C-4CF5-8F2E-A956A5A85337}" sibTransId="{DE2A032A-3F0A-4702-AFBA-BC56BE7445CF}"/>
    <dgm:cxn modelId="{B2F1ADA0-69D2-44C4-866C-FF0C7547668D}" type="presOf" srcId="{E516C2B3-792B-401D-9CC2-E985CB580E93}" destId="{092E922C-F941-4957-8354-706B8C63DAA5}" srcOrd="0" destOrd="0" presId="urn:microsoft.com/office/officeart/2005/8/layout/bProcess2"/>
    <dgm:cxn modelId="{06A997AC-5E7F-451F-B584-24A8CD6307E7}" type="presOf" srcId="{0C9B4111-3BBE-41E2-8A96-739D6594973F}" destId="{0A3C8868-A9F5-4E78-8C35-1A0DC961B3BA}" srcOrd="0" destOrd="0" presId="urn:microsoft.com/office/officeart/2005/8/layout/bProcess2"/>
    <dgm:cxn modelId="{48EEEEBE-FAF2-4E54-B56D-17C222C9A7CA}" srcId="{18498FBC-3414-4FD8-B17E-D03A77073707}" destId="{697B0C24-EA4D-4876-A65F-9E21A9F64487}" srcOrd="4" destOrd="0" parTransId="{7CD89FD6-1618-48AD-A2DC-49EB9D08010B}" sibTransId="{501AD1D4-FC26-4365-A5EA-8E5CFE899EE7}"/>
    <dgm:cxn modelId="{461C05E1-7604-4750-807E-06FDFA36E291}" type="presOf" srcId="{18498FBC-3414-4FD8-B17E-D03A77073707}" destId="{7A518010-65AE-4671-9B02-6C892244F373}" srcOrd="0" destOrd="0" presId="urn:microsoft.com/office/officeart/2005/8/layout/bProcess2"/>
    <dgm:cxn modelId="{BB84D3E2-5625-448A-82E6-EE5EC2103639}" srcId="{18498FBC-3414-4FD8-B17E-D03A77073707}" destId="{D1FED45D-D27D-4A7C-B268-742BBEBEA4DB}" srcOrd="7" destOrd="0" parTransId="{BD94B13C-A66C-452E-B04F-CD156B0F376D}" sibTransId="{17F600DB-0D1D-4D25-B069-81346BB72170}"/>
    <dgm:cxn modelId="{842B1EB0-4E55-49BD-938E-56244A6CABE1}" type="presParOf" srcId="{7A518010-65AE-4671-9B02-6C892244F373}" destId="{E8988B13-953F-489F-AFB1-0331DFDF536C}" srcOrd="0" destOrd="0" presId="urn:microsoft.com/office/officeart/2005/8/layout/bProcess2"/>
    <dgm:cxn modelId="{F1E4DEDA-2956-432F-B766-12B1D89E2213}" type="presParOf" srcId="{7A518010-65AE-4671-9B02-6C892244F373}" destId="{092E922C-F941-4957-8354-706B8C63DAA5}" srcOrd="1" destOrd="0" presId="urn:microsoft.com/office/officeart/2005/8/layout/bProcess2"/>
    <dgm:cxn modelId="{95DF0AE6-DD2F-4A6B-A35B-17DE2FEFC352}" type="presParOf" srcId="{7A518010-65AE-4671-9B02-6C892244F373}" destId="{8514F8C5-DAA4-4A57-9467-76456122684A}" srcOrd="2" destOrd="0" presId="urn:microsoft.com/office/officeart/2005/8/layout/bProcess2"/>
    <dgm:cxn modelId="{9D7256E3-D7E6-4B4D-80DB-E848326107D5}" type="presParOf" srcId="{8514F8C5-DAA4-4A57-9467-76456122684A}" destId="{88B44F5E-4DDC-4B5B-AE3F-5C66E82EC8AC}" srcOrd="0" destOrd="0" presId="urn:microsoft.com/office/officeart/2005/8/layout/bProcess2"/>
    <dgm:cxn modelId="{95030F9C-E1AC-4CF7-9095-F187E4984DA9}" type="presParOf" srcId="{8514F8C5-DAA4-4A57-9467-76456122684A}" destId="{8538985B-3ADF-46A6-A9AF-4CF266628935}" srcOrd="1" destOrd="0" presId="urn:microsoft.com/office/officeart/2005/8/layout/bProcess2"/>
    <dgm:cxn modelId="{1719F248-4C7A-48E0-9F5C-A021C03EAB89}" type="presParOf" srcId="{7A518010-65AE-4671-9B02-6C892244F373}" destId="{995A04B7-0D77-4A84-B2F3-2B6FAB25F88F}" srcOrd="3" destOrd="0" presId="urn:microsoft.com/office/officeart/2005/8/layout/bProcess2"/>
    <dgm:cxn modelId="{F25327A1-D7C0-4FD3-AA58-0C961FA52E37}" type="presParOf" srcId="{7A518010-65AE-4671-9B02-6C892244F373}" destId="{A8F27AD7-BFA0-4142-97E8-164B409AC3E6}" srcOrd="4" destOrd="0" presId="urn:microsoft.com/office/officeart/2005/8/layout/bProcess2"/>
    <dgm:cxn modelId="{0D36B6C0-5229-456F-9AD1-9E4A2758789C}" type="presParOf" srcId="{A8F27AD7-BFA0-4142-97E8-164B409AC3E6}" destId="{18569D32-2F04-442C-A0AE-4449C897F7F2}" srcOrd="0" destOrd="0" presId="urn:microsoft.com/office/officeart/2005/8/layout/bProcess2"/>
    <dgm:cxn modelId="{048A5C2D-48D7-4408-95F6-219928EAFCB5}" type="presParOf" srcId="{A8F27AD7-BFA0-4142-97E8-164B409AC3E6}" destId="{0A3C8868-A9F5-4E78-8C35-1A0DC961B3BA}" srcOrd="1" destOrd="0" presId="urn:microsoft.com/office/officeart/2005/8/layout/bProcess2"/>
    <dgm:cxn modelId="{5DDCC0E6-98A2-485D-B38F-7E6504773445}" type="presParOf" srcId="{7A518010-65AE-4671-9B02-6C892244F373}" destId="{35FDE4EF-022E-40F2-8D35-A9573480ADF7}" srcOrd="5" destOrd="0" presId="urn:microsoft.com/office/officeart/2005/8/layout/bProcess2"/>
    <dgm:cxn modelId="{D0E5AFCF-4F46-45E9-8AC6-C70C14109FF0}" type="presParOf" srcId="{7A518010-65AE-4671-9B02-6C892244F373}" destId="{682CF766-AF34-4160-8377-25ABC081F871}" srcOrd="6" destOrd="0" presId="urn:microsoft.com/office/officeart/2005/8/layout/bProcess2"/>
    <dgm:cxn modelId="{B2163246-8A67-4FB0-9932-89E436F52547}" type="presParOf" srcId="{682CF766-AF34-4160-8377-25ABC081F871}" destId="{0EAD8B35-1BCA-4495-886F-8EFB553E61B0}" srcOrd="0" destOrd="0" presId="urn:microsoft.com/office/officeart/2005/8/layout/bProcess2"/>
    <dgm:cxn modelId="{A0C280AB-64DC-40E4-8EC4-1019ABCC4BA3}" type="presParOf" srcId="{682CF766-AF34-4160-8377-25ABC081F871}" destId="{B21BDF2F-1DC7-487A-920D-B2C5E23E61A4}" srcOrd="1" destOrd="0" presId="urn:microsoft.com/office/officeart/2005/8/layout/bProcess2"/>
    <dgm:cxn modelId="{68F1D4DE-7AA8-43E3-9B92-DE4222BB715A}" type="presParOf" srcId="{7A518010-65AE-4671-9B02-6C892244F373}" destId="{A4CC71A5-B9D8-4ED8-8425-ED67395A1A39}" srcOrd="7" destOrd="0" presId="urn:microsoft.com/office/officeart/2005/8/layout/bProcess2"/>
    <dgm:cxn modelId="{7EF09193-E0E4-4608-9EEC-C36D12F989CE}" type="presParOf" srcId="{7A518010-65AE-4671-9B02-6C892244F373}" destId="{8236AE0A-2DFC-4B9A-BE92-9BECFBA0532E}" srcOrd="8" destOrd="0" presId="urn:microsoft.com/office/officeart/2005/8/layout/bProcess2"/>
    <dgm:cxn modelId="{6FF159F1-B77C-4184-B887-B603284CEE41}" type="presParOf" srcId="{8236AE0A-2DFC-4B9A-BE92-9BECFBA0532E}" destId="{3450FD69-8675-4728-BAA0-C7F1FA4D221F}" srcOrd="0" destOrd="0" presId="urn:microsoft.com/office/officeart/2005/8/layout/bProcess2"/>
    <dgm:cxn modelId="{963ACA9C-B5F8-430F-A8F4-4E6F0E97D792}" type="presParOf" srcId="{8236AE0A-2DFC-4B9A-BE92-9BECFBA0532E}" destId="{1CB98D16-2A78-4EED-8ED8-FF76487A24A5}" srcOrd="1" destOrd="0" presId="urn:microsoft.com/office/officeart/2005/8/layout/bProcess2"/>
    <dgm:cxn modelId="{6943C205-116F-4BC4-B152-738421548A19}" type="presParOf" srcId="{7A518010-65AE-4671-9B02-6C892244F373}" destId="{5F8470E6-1B5E-413C-B137-3E4CA51A0788}" srcOrd="9" destOrd="0" presId="urn:microsoft.com/office/officeart/2005/8/layout/bProcess2"/>
    <dgm:cxn modelId="{F333A7CD-8366-4E4D-8F86-B6A717BAF697}" type="presParOf" srcId="{7A518010-65AE-4671-9B02-6C892244F373}" destId="{CF304435-B7C7-4336-A486-753435504D1E}" srcOrd="10" destOrd="0" presId="urn:microsoft.com/office/officeart/2005/8/layout/bProcess2"/>
    <dgm:cxn modelId="{DED9FDCD-2177-423A-A239-95B277016B5A}" type="presParOf" srcId="{CF304435-B7C7-4336-A486-753435504D1E}" destId="{5F1F51A8-4236-4D5D-A3D5-2E635125C482}" srcOrd="0" destOrd="0" presId="urn:microsoft.com/office/officeart/2005/8/layout/bProcess2"/>
    <dgm:cxn modelId="{6846C951-7C28-4840-921B-4537E8C881DD}" type="presParOf" srcId="{CF304435-B7C7-4336-A486-753435504D1E}" destId="{DE1333F4-1022-465E-880D-2F891EF2CCD7}" srcOrd="1" destOrd="0" presId="urn:microsoft.com/office/officeart/2005/8/layout/bProcess2"/>
    <dgm:cxn modelId="{89FE35F6-07D2-409B-8400-091296954B8F}" type="presParOf" srcId="{7A518010-65AE-4671-9B02-6C892244F373}" destId="{F89C3374-D262-4CEC-B327-FEACA986CBD1}" srcOrd="11" destOrd="0" presId="urn:microsoft.com/office/officeart/2005/8/layout/bProcess2"/>
    <dgm:cxn modelId="{6797BF89-CA70-43D1-B544-63C2FA34629E}" type="presParOf" srcId="{7A518010-65AE-4671-9B02-6C892244F373}" destId="{696E4650-594F-4928-BFAD-60C61D443A42}" srcOrd="12" destOrd="0" presId="urn:microsoft.com/office/officeart/2005/8/layout/bProcess2"/>
    <dgm:cxn modelId="{F85A8F49-4502-4A97-B11E-A34D79364708}" type="presParOf" srcId="{696E4650-594F-4928-BFAD-60C61D443A42}" destId="{5870A3B7-9BC0-4D77-8EFC-5F05D4B5C18E}" srcOrd="0" destOrd="0" presId="urn:microsoft.com/office/officeart/2005/8/layout/bProcess2"/>
    <dgm:cxn modelId="{FFB6C16F-9499-403E-9A67-7EF162CA7422}" type="presParOf" srcId="{696E4650-594F-4928-BFAD-60C61D443A42}" destId="{DE7B0F9F-324C-4EF7-9C52-492AAC9A0DBC}" srcOrd="1" destOrd="0" presId="urn:microsoft.com/office/officeart/2005/8/layout/bProcess2"/>
    <dgm:cxn modelId="{267BE84E-AE14-4702-B4CB-A5D3F34D38E6}" type="presParOf" srcId="{7A518010-65AE-4671-9B02-6C892244F373}" destId="{B0B448E9-4C76-4851-B644-F257D47FE94A}" srcOrd="13" destOrd="0" presId="urn:microsoft.com/office/officeart/2005/8/layout/bProcess2"/>
    <dgm:cxn modelId="{7BB979CC-5BA2-4961-9D01-71055CC19D31}" type="presParOf" srcId="{7A518010-65AE-4671-9B02-6C892244F373}" destId="{5A4075CC-B0F2-4FD9-956F-6A96BFF9DB9B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9A78B-F88E-4549-8A14-CEE0DD69B2A5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L"/>
        </a:p>
      </dgm:t>
    </dgm:pt>
    <dgm:pt modelId="{21ACC466-8B8C-4E75-9912-E7815C0AA67C}">
      <dgm:prSet phldrT="[Texto]" custT="1"/>
      <dgm:spPr/>
      <dgm:t>
        <a:bodyPr/>
        <a:lstStyle/>
        <a:p>
          <a:r>
            <a:rPr lang="es-MX" sz="2200" b="0" i="0" dirty="0">
              <a:solidFill>
                <a:srgbClr val="202124"/>
              </a:solidFill>
              <a:effectLst/>
              <a:latin typeface="Google Sans"/>
            </a:rPr>
            <a:t>1 ¿Qué tipo de texto es Harry Potter ? </a:t>
          </a:r>
        </a:p>
        <a:p>
          <a:r>
            <a:rPr lang="es-CL" sz="2200" dirty="0"/>
            <a:t>16|26</a:t>
          </a:r>
        </a:p>
      </dgm:t>
    </dgm:pt>
    <dgm:pt modelId="{0473F17D-47B4-474E-8DE5-5D72437CC45B}" type="parTrans" cxnId="{263EAE7E-5E47-40D1-BEF2-AFB70813204B}">
      <dgm:prSet/>
      <dgm:spPr/>
      <dgm:t>
        <a:bodyPr/>
        <a:lstStyle/>
        <a:p>
          <a:endParaRPr lang="es-CL"/>
        </a:p>
      </dgm:t>
    </dgm:pt>
    <dgm:pt modelId="{0F6919AB-21BB-4133-A198-76E6C7D90EF9}" type="sibTrans" cxnId="{263EAE7E-5E47-40D1-BEF2-AFB70813204B}">
      <dgm:prSet/>
      <dgm:spPr/>
      <dgm:t>
        <a:bodyPr/>
        <a:lstStyle/>
        <a:p>
          <a:endParaRPr lang="es-CL"/>
        </a:p>
      </dgm:t>
    </dgm:pt>
    <dgm:pt modelId="{0AD35108-AF85-4290-A13C-8BA0FCA6A52A}">
      <dgm:prSet custT="1"/>
      <dgm:spPr/>
      <dgm:t>
        <a:bodyPr/>
        <a:lstStyle/>
        <a:p>
          <a:r>
            <a:rPr lang="es-MX" sz="2000" b="0" i="0" dirty="0">
              <a:solidFill>
                <a:srgbClr val="202124"/>
              </a:solidFill>
              <a:effectLst/>
              <a:latin typeface="Google Sans"/>
            </a:rPr>
            <a:t>2 ¿</a:t>
          </a:r>
          <a:r>
            <a:rPr lang="es-MX" sz="2200" b="0" i="0" dirty="0">
              <a:solidFill>
                <a:srgbClr val="202124"/>
              </a:solidFill>
              <a:effectLst/>
              <a:latin typeface="Google Sans"/>
            </a:rPr>
            <a:t>Cuál es el propósito del autor?</a:t>
          </a:r>
        </a:p>
        <a:p>
          <a:r>
            <a:rPr lang="es-MX" sz="2200" b="0" i="0" dirty="0">
              <a:solidFill>
                <a:schemeClr val="bg1"/>
              </a:solidFill>
              <a:effectLst/>
              <a:latin typeface="Google Sans"/>
            </a:rPr>
            <a:t>16|26</a:t>
          </a:r>
          <a:endParaRPr lang="es-MX" sz="2200" dirty="0"/>
        </a:p>
      </dgm:t>
    </dgm:pt>
    <dgm:pt modelId="{1F81A6AC-1E28-4B71-8161-533B31745516}" type="parTrans" cxnId="{651E5A3D-B57F-47E6-BBA5-3E3BA1299EE4}">
      <dgm:prSet/>
      <dgm:spPr/>
      <dgm:t>
        <a:bodyPr/>
        <a:lstStyle/>
        <a:p>
          <a:endParaRPr lang="es-CL"/>
        </a:p>
      </dgm:t>
    </dgm:pt>
    <dgm:pt modelId="{8B2901FF-FA21-4377-A31C-B13DA760E9BC}" type="sibTrans" cxnId="{651E5A3D-B57F-47E6-BBA5-3E3BA1299EE4}">
      <dgm:prSet/>
      <dgm:spPr/>
      <dgm:t>
        <a:bodyPr/>
        <a:lstStyle/>
        <a:p>
          <a:endParaRPr lang="es-CL"/>
        </a:p>
      </dgm:t>
    </dgm:pt>
    <dgm:pt modelId="{175679F9-794B-481B-BDA8-728E15771783}">
      <dgm:prSet custT="1"/>
      <dgm:spPr/>
      <dgm:t>
        <a:bodyPr/>
        <a:lstStyle/>
        <a:p>
          <a:r>
            <a:rPr lang="es-MX" sz="2200" b="0" i="0" dirty="0">
              <a:solidFill>
                <a:srgbClr val="202124"/>
              </a:solidFill>
              <a:effectLst/>
              <a:latin typeface="Google Sans"/>
            </a:rPr>
            <a:t>3¿Por qué Edith </a:t>
          </a:r>
          <a:r>
            <a:rPr lang="es-MX" sz="2200" b="0" i="0" dirty="0" err="1">
              <a:solidFill>
                <a:srgbClr val="202124"/>
              </a:solidFill>
              <a:effectLst/>
              <a:latin typeface="Google Sans"/>
            </a:rPr>
            <a:t>Nesbit</a:t>
          </a:r>
          <a:r>
            <a:rPr lang="es-MX" sz="2200" b="0" i="0" dirty="0">
              <a:solidFill>
                <a:srgbClr val="202124"/>
              </a:solidFill>
              <a:effectLst/>
              <a:latin typeface="Google Sans"/>
            </a:rPr>
            <a:t> es nombrada como la “abuela de Harry Potter”?</a:t>
          </a:r>
        </a:p>
        <a:p>
          <a:r>
            <a:rPr lang="es-MX" sz="2200" b="0" i="0" dirty="0">
              <a:solidFill>
                <a:schemeClr val="bg1"/>
              </a:solidFill>
              <a:effectLst/>
              <a:latin typeface="Google Sans"/>
            </a:rPr>
            <a:t>3|26</a:t>
          </a:r>
          <a:endParaRPr lang="es-MX" sz="1800" dirty="0"/>
        </a:p>
      </dgm:t>
    </dgm:pt>
    <dgm:pt modelId="{93881844-21EA-4B70-A54E-6AA66BB9BEC2}" type="parTrans" cxnId="{6AEFD092-B1CF-4A2A-85AF-2286218F1DDD}">
      <dgm:prSet/>
      <dgm:spPr/>
      <dgm:t>
        <a:bodyPr/>
        <a:lstStyle/>
        <a:p>
          <a:endParaRPr lang="es-CL"/>
        </a:p>
      </dgm:t>
    </dgm:pt>
    <dgm:pt modelId="{05425E5C-CE4E-4DBB-8A78-153B16CAF1E5}" type="sibTrans" cxnId="{6AEFD092-B1CF-4A2A-85AF-2286218F1DDD}">
      <dgm:prSet/>
      <dgm:spPr/>
      <dgm:t>
        <a:bodyPr/>
        <a:lstStyle/>
        <a:p>
          <a:endParaRPr lang="es-CL"/>
        </a:p>
      </dgm:t>
    </dgm:pt>
    <dgm:pt modelId="{2707F863-B075-4025-A238-11ED3501D80B}">
      <dgm:prSet custT="1"/>
      <dgm:spPr/>
      <dgm:t>
        <a:bodyPr/>
        <a:lstStyle/>
        <a:p>
          <a:r>
            <a:rPr lang="es-MX" sz="2000" b="0" i="0" dirty="0">
              <a:solidFill>
                <a:srgbClr val="202124"/>
              </a:solidFill>
              <a:effectLst/>
              <a:latin typeface="Google Sans"/>
            </a:rPr>
            <a:t>4¿</a:t>
          </a:r>
          <a:r>
            <a:rPr lang="es-MX" sz="2200" b="0" i="0" dirty="0">
              <a:solidFill>
                <a:srgbClr val="202124"/>
              </a:solidFill>
              <a:effectLst/>
              <a:latin typeface="Google Sans"/>
            </a:rPr>
            <a:t>Qué es lo que más destaca J.K. Rowling de </a:t>
          </a:r>
          <a:r>
            <a:rPr lang="es-MX" sz="2200" b="0" i="0" dirty="0" err="1">
              <a:solidFill>
                <a:srgbClr val="202124"/>
              </a:solidFill>
              <a:effectLst/>
              <a:latin typeface="Google Sans"/>
            </a:rPr>
            <a:t>Nesbit</a:t>
          </a:r>
          <a:r>
            <a:rPr lang="es-MX" sz="2200" b="0" i="0" dirty="0">
              <a:solidFill>
                <a:srgbClr val="202124"/>
              </a:solidFill>
              <a:effectLst/>
              <a:latin typeface="Google Sans"/>
            </a:rPr>
            <a:t>?</a:t>
          </a:r>
        </a:p>
        <a:p>
          <a:r>
            <a:rPr lang="es-MX" sz="2200" b="0" i="0" dirty="0">
              <a:solidFill>
                <a:schemeClr val="bg1"/>
              </a:solidFill>
              <a:effectLst/>
              <a:latin typeface="Google Sans"/>
            </a:rPr>
            <a:t>4|26</a:t>
          </a:r>
          <a:endParaRPr lang="es-MX" sz="2200" dirty="0"/>
        </a:p>
      </dgm:t>
    </dgm:pt>
    <dgm:pt modelId="{49E1C2DA-E062-44C3-A9FF-1CCBC46E4E8E}" type="parTrans" cxnId="{F7F7D30C-E346-45EC-BCBE-2777EE8859E5}">
      <dgm:prSet/>
      <dgm:spPr/>
      <dgm:t>
        <a:bodyPr/>
        <a:lstStyle/>
        <a:p>
          <a:endParaRPr lang="es-CL"/>
        </a:p>
      </dgm:t>
    </dgm:pt>
    <dgm:pt modelId="{B948768A-B735-403D-87AB-1FD984297757}" type="sibTrans" cxnId="{F7F7D30C-E346-45EC-BCBE-2777EE8859E5}">
      <dgm:prSet/>
      <dgm:spPr/>
      <dgm:t>
        <a:bodyPr/>
        <a:lstStyle/>
        <a:p>
          <a:endParaRPr lang="es-CL"/>
        </a:p>
      </dgm:t>
    </dgm:pt>
    <dgm:pt modelId="{5B832B15-03DC-4F06-BE37-8C7072098D6A}">
      <dgm:prSet/>
      <dgm:spPr/>
      <dgm:t>
        <a:bodyPr/>
        <a:lstStyle/>
        <a:p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5¿Qué hacía el rey cuando los hombres le contaban una mentira?</a:t>
          </a:r>
        </a:p>
        <a:p>
          <a:r>
            <a:rPr lang="es-MX" b="0" i="0" dirty="0">
              <a:solidFill>
                <a:schemeClr val="bg1"/>
              </a:solidFill>
              <a:effectLst/>
              <a:latin typeface="Google Sans"/>
            </a:rPr>
            <a:t>21|26</a:t>
          </a:r>
          <a:endParaRPr lang="es-MX" dirty="0"/>
        </a:p>
      </dgm:t>
    </dgm:pt>
    <dgm:pt modelId="{58910780-4C84-438D-B34D-921153DECE0B}" type="parTrans" cxnId="{04224195-DF79-4D97-B376-240E5772A63A}">
      <dgm:prSet/>
      <dgm:spPr/>
      <dgm:t>
        <a:bodyPr/>
        <a:lstStyle/>
        <a:p>
          <a:endParaRPr lang="es-CL"/>
        </a:p>
      </dgm:t>
    </dgm:pt>
    <dgm:pt modelId="{024AEB70-856C-40D4-BE06-2A58DEA7395A}" type="sibTrans" cxnId="{04224195-DF79-4D97-B376-240E5772A63A}">
      <dgm:prSet/>
      <dgm:spPr/>
      <dgm:t>
        <a:bodyPr/>
        <a:lstStyle/>
        <a:p>
          <a:endParaRPr lang="es-CL"/>
        </a:p>
      </dgm:t>
    </dgm:pt>
    <dgm:pt modelId="{30C94AE5-0CFF-419B-B0E6-B3E06E3809AD}" type="pres">
      <dgm:prSet presAssocID="{A399A78B-F88E-4549-8A14-CEE0DD69B2A5}" presName="diagram" presStyleCnt="0">
        <dgm:presLayoutVars>
          <dgm:dir/>
          <dgm:resizeHandles val="exact"/>
        </dgm:presLayoutVars>
      </dgm:prSet>
      <dgm:spPr/>
    </dgm:pt>
    <dgm:pt modelId="{73576E48-7844-41CD-A4E2-709DBE5A8167}" type="pres">
      <dgm:prSet presAssocID="{21ACC466-8B8C-4E75-9912-E7815C0AA67C}" presName="node" presStyleLbl="node1" presStyleIdx="0" presStyleCnt="5">
        <dgm:presLayoutVars>
          <dgm:bulletEnabled val="1"/>
        </dgm:presLayoutVars>
      </dgm:prSet>
      <dgm:spPr/>
    </dgm:pt>
    <dgm:pt modelId="{BF6CF4BA-5A7D-4972-8835-C6D7B88528B5}" type="pres">
      <dgm:prSet presAssocID="{0F6919AB-21BB-4133-A198-76E6C7D90EF9}" presName="sibTrans" presStyleCnt="0"/>
      <dgm:spPr/>
    </dgm:pt>
    <dgm:pt modelId="{730F924E-9C21-4023-83D0-E4B4D526D524}" type="pres">
      <dgm:prSet presAssocID="{0AD35108-AF85-4290-A13C-8BA0FCA6A52A}" presName="node" presStyleLbl="node1" presStyleIdx="1" presStyleCnt="5">
        <dgm:presLayoutVars>
          <dgm:bulletEnabled val="1"/>
        </dgm:presLayoutVars>
      </dgm:prSet>
      <dgm:spPr/>
    </dgm:pt>
    <dgm:pt modelId="{C01DC98E-540F-4801-B85F-58EEF2792E4E}" type="pres">
      <dgm:prSet presAssocID="{8B2901FF-FA21-4377-A31C-B13DA760E9BC}" presName="sibTrans" presStyleCnt="0"/>
      <dgm:spPr/>
    </dgm:pt>
    <dgm:pt modelId="{F934424E-3EBA-449D-8E7B-927B989C1974}" type="pres">
      <dgm:prSet presAssocID="{175679F9-794B-481B-BDA8-728E15771783}" presName="node" presStyleLbl="node1" presStyleIdx="2" presStyleCnt="5" custScaleY="117998">
        <dgm:presLayoutVars>
          <dgm:bulletEnabled val="1"/>
        </dgm:presLayoutVars>
      </dgm:prSet>
      <dgm:spPr/>
    </dgm:pt>
    <dgm:pt modelId="{8D83AF06-D1EF-4034-9253-ED422280764D}" type="pres">
      <dgm:prSet presAssocID="{05425E5C-CE4E-4DBB-8A78-153B16CAF1E5}" presName="sibTrans" presStyleCnt="0"/>
      <dgm:spPr/>
    </dgm:pt>
    <dgm:pt modelId="{58F67DA1-E096-4285-AEE6-6DCCE25D25EC}" type="pres">
      <dgm:prSet presAssocID="{2707F863-B075-4025-A238-11ED3501D80B}" presName="node" presStyleLbl="node1" presStyleIdx="3" presStyleCnt="5" custScaleY="83590">
        <dgm:presLayoutVars>
          <dgm:bulletEnabled val="1"/>
        </dgm:presLayoutVars>
      </dgm:prSet>
      <dgm:spPr/>
    </dgm:pt>
    <dgm:pt modelId="{E36E0BBF-E86A-4988-8BE6-976384170D17}" type="pres">
      <dgm:prSet presAssocID="{B948768A-B735-403D-87AB-1FD984297757}" presName="sibTrans" presStyleCnt="0"/>
      <dgm:spPr/>
    </dgm:pt>
    <dgm:pt modelId="{13A3DD7E-C113-409D-B802-C1E959EADE62}" type="pres">
      <dgm:prSet presAssocID="{5B832B15-03DC-4F06-BE37-8C7072098D6A}" presName="node" presStyleLbl="node1" presStyleIdx="4" presStyleCnt="5">
        <dgm:presLayoutVars>
          <dgm:bulletEnabled val="1"/>
        </dgm:presLayoutVars>
      </dgm:prSet>
      <dgm:spPr/>
    </dgm:pt>
  </dgm:ptLst>
  <dgm:cxnLst>
    <dgm:cxn modelId="{CC47E502-24B8-4C7F-8176-9878B1BB9454}" type="presOf" srcId="{2707F863-B075-4025-A238-11ED3501D80B}" destId="{58F67DA1-E096-4285-AEE6-6DCCE25D25EC}" srcOrd="0" destOrd="0" presId="urn:microsoft.com/office/officeart/2005/8/layout/default"/>
    <dgm:cxn modelId="{F7F7D30C-E346-45EC-BCBE-2777EE8859E5}" srcId="{A399A78B-F88E-4549-8A14-CEE0DD69B2A5}" destId="{2707F863-B075-4025-A238-11ED3501D80B}" srcOrd="3" destOrd="0" parTransId="{49E1C2DA-E062-44C3-A9FF-1CCBC46E4E8E}" sibTransId="{B948768A-B735-403D-87AB-1FD984297757}"/>
    <dgm:cxn modelId="{651E5A3D-B57F-47E6-BBA5-3E3BA1299EE4}" srcId="{A399A78B-F88E-4549-8A14-CEE0DD69B2A5}" destId="{0AD35108-AF85-4290-A13C-8BA0FCA6A52A}" srcOrd="1" destOrd="0" parTransId="{1F81A6AC-1E28-4B71-8161-533B31745516}" sibTransId="{8B2901FF-FA21-4377-A31C-B13DA760E9BC}"/>
    <dgm:cxn modelId="{7AE90868-EC46-4636-B776-26A925DA3E13}" type="presOf" srcId="{21ACC466-8B8C-4E75-9912-E7815C0AA67C}" destId="{73576E48-7844-41CD-A4E2-709DBE5A8167}" srcOrd="0" destOrd="0" presId="urn:microsoft.com/office/officeart/2005/8/layout/default"/>
    <dgm:cxn modelId="{A13FD270-35AC-4421-B874-07E58A0D5EC3}" type="presOf" srcId="{0AD35108-AF85-4290-A13C-8BA0FCA6A52A}" destId="{730F924E-9C21-4023-83D0-E4B4D526D524}" srcOrd="0" destOrd="0" presId="urn:microsoft.com/office/officeart/2005/8/layout/default"/>
    <dgm:cxn modelId="{263EAE7E-5E47-40D1-BEF2-AFB70813204B}" srcId="{A399A78B-F88E-4549-8A14-CEE0DD69B2A5}" destId="{21ACC466-8B8C-4E75-9912-E7815C0AA67C}" srcOrd="0" destOrd="0" parTransId="{0473F17D-47B4-474E-8DE5-5D72437CC45B}" sibTransId="{0F6919AB-21BB-4133-A198-76E6C7D90EF9}"/>
    <dgm:cxn modelId="{3AB08F88-1B9E-443F-9C4C-67AB9DF9C2FB}" type="presOf" srcId="{5B832B15-03DC-4F06-BE37-8C7072098D6A}" destId="{13A3DD7E-C113-409D-B802-C1E959EADE62}" srcOrd="0" destOrd="0" presId="urn:microsoft.com/office/officeart/2005/8/layout/default"/>
    <dgm:cxn modelId="{6AEFD092-B1CF-4A2A-85AF-2286218F1DDD}" srcId="{A399A78B-F88E-4549-8A14-CEE0DD69B2A5}" destId="{175679F9-794B-481B-BDA8-728E15771783}" srcOrd="2" destOrd="0" parTransId="{93881844-21EA-4B70-A54E-6AA66BB9BEC2}" sibTransId="{05425E5C-CE4E-4DBB-8A78-153B16CAF1E5}"/>
    <dgm:cxn modelId="{23996C94-A0EF-4629-B114-4D5E3FCA8AA4}" type="presOf" srcId="{A399A78B-F88E-4549-8A14-CEE0DD69B2A5}" destId="{30C94AE5-0CFF-419B-B0E6-B3E06E3809AD}" srcOrd="0" destOrd="0" presId="urn:microsoft.com/office/officeart/2005/8/layout/default"/>
    <dgm:cxn modelId="{04224195-DF79-4D97-B376-240E5772A63A}" srcId="{A399A78B-F88E-4549-8A14-CEE0DD69B2A5}" destId="{5B832B15-03DC-4F06-BE37-8C7072098D6A}" srcOrd="4" destOrd="0" parTransId="{58910780-4C84-438D-B34D-921153DECE0B}" sibTransId="{024AEB70-856C-40D4-BE06-2A58DEA7395A}"/>
    <dgm:cxn modelId="{2E6364D4-3474-4BE6-9B6B-1B8C18B36875}" type="presOf" srcId="{175679F9-794B-481B-BDA8-728E15771783}" destId="{F934424E-3EBA-449D-8E7B-927B989C1974}" srcOrd="0" destOrd="0" presId="urn:microsoft.com/office/officeart/2005/8/layout/default"/>
    <dgm:cxn modelId="{F6EB729A-AD53-4E5C-B2F9-8DE6E883B0DA}" type="presParOf" srcId="{30C94AE5-0CFF-419B-B0E6-B3E06E3809AD}" destId="{73576E48-7844-41CD-A4E2-709DBE5A8167}" srcOrd="0" destOrd="0" presId="urn:microsoft.com/office/officeart/2005/8/layout/default"/>
    <dgm:cxn modelId="{BD2C9AFD-B0AB-4381-89E7-F368AEFF9E59}" type="presParOf" srcId="{30C94AE5-0CFF-419B-B0E6-B3E06E3809AD}" destId="{BF6CF4BA-5A7D-4972-8835-C6D7B88528B5}" srcOrd="1" destOrd="0" presId="urn:microsoft.com/office/officeart/2005/8/layout/default"/>
    <dgm:cxn modelId="{6F107F70-1047-4E2B-A7B1-2B99EFCD09AE}" type="presParOf" srcId="{30C94AE5-0CFF-419B-B0E6-B3E06E3809AD}" destId="{730F924E-9C21-4023-83D0-E4B4D526D524}" srcOrd="2" destOrd="0" presId="urn:microsoft.com/office/officeart/2005/8/layout/default"/>
    <dgm:cxn modelId="{7FFE8C5A-96C2-4F39-978C-328C8594E2A0}" type="presParOf" srcId="{30C94AE5-0CFF-419B-B0E6-B3E06E3809AD}" destId="{C01DC98E-540F-4801-B85F-58EEF2792E4E}" srcOrd="3" destOrd="0" presId="urn:microsoft.com/office/officeart/2005/8/layout/default"/>
    <dgm:cxn modelId="{624BB606-EA36-4479-8DA8-F2D10D08D886}" type="presParOf" srcId="{30C94AE5-0CFF-419B-B0E6-B3E06E3809AD}" destId="{F934424E-3EBA-449D-8E7B-927B989C1974}" srcOrd="4" destOrd="0" presId="urn:microsoft.com/office/officeart/2005/8/layout/default"/>
    <dgm:cxn modelId="{6D276E99-8FF9-4087-A842-69CA767A93E9}" type="presParOf" srcId="{30C94AE5-0CFF-419B-B0E6-B3E06E3809AD}" destId="{8D83AF06-D1EF-4034-9253-ED422280764D}" srcOrd="5" destOrd="0" presId="urn:microsoft.com/office/officeart/2005/8/layout/default"/>
    <dgm:cxn modelId="{1A1E43AC-561C-4EC0-807F-CE989D5D0E71}" type="presParOf" srcId="{30C94AE5-0CFF-419B-B0E6-B3E06E3809AD}" destId="{58F67DA1-E096-4285-AEE6-6DCCE25D25EC}" srcOrd="6" destOrd="0" presId="urn:microsoft.com/office/officeart/2005/8/layout/default"/>
    <dgm:cxn modelId="{224CDF11-736F-4E4D-9BE3-78D976A967B1}" type="presParOf" srcId="{30C94AE5-0CFF-419B-B0E6-B3E06E3809AD}" destId="{E36E0BBF-E86A-4988-8BE6-976384170D17}" srcOrd="7" destOrd="0" presId="urn:microsoft.com/office/officeart/2005/8/layout/default"/>
    <dgm:cxn modelId="{631206A3-B1F8-4842-89C1-24EF6558D8B9}" type="presParOf" srcId="{30C94AE5-0CFF-419B-B0E6-B3E06E3809AD}" destId="{13A3DD7E-C113-409D-B802-C1E959EADE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9A78B-F88E-4549-8A14-CEE0DD69B2A5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L"/>
        </a:p>
      </dgm:t>
    </dgm:pt>
    <dgm:pt modelId="{0C852BE6-F352-4E0D-9E73-DCF75CE96F08}">
      <dgm:prSet/>
      <dgm:spPr/>
      <dgm:t>
        <a:bodyPr/>
        <a:lstStyle/>
        <a:p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¿Qué mentira contó el joven?</a:t>
          </a:r>
        </a:p>
        <a:p>
          <a:r>
            <a:rPr lang="es-MX" b="0" i="0" dirty="0">
              <a:solidFill>
                <a:schemeClr val="bg1"/>
              </a:solidFill>
              <a:effectLst/>
              <a:latin typeface="Google Sans"/>
            </a:rPr>
            <a:t>22|26</a:t>
          </a:r>
          <a:endParaRPr lang="es-MX" dirty="0">
            <a:solidFill>
              <a:schemeClr val="bg1"/>
            </a:solidFill>
          </a:endParaRPr>
        </a:p>
      </dgm:t>
    </dgm:pt>
    <dgm:pt modelId="{96304165-AB73-443F-9202-0C2B94FA7022}" type="parTrans" cxnId="{D32853B4-68FA-4231-8CBE-AE80C87E0209}">
      <dgm:prSet/>
      <dgm:spPr/>
      <dgm:t>
        <a:bodyPr/>
        <a:lstStyle/>
        <a:p>
          <a:endParaRPr lang="es-CL"/>
        </a:p>
      </dgm:t>
    </dgm:pt>
    <dgm:pt modelId="{27636863-2DA1-4B87-8B65-01506D4BF25D}" type="sibTrans" cxnId="{D32853B4-68FA-4231-8CBE-AE80C87E0209}">
      <dgm:prSet/>
      <dgm:spPr/>
      <dgm:t>
        <a:bodyPr/>
        <a:lstStyle/>
        <a:p>
          <a:endParaRPr lang="es-CL"/>
        </a:p>
      </dgm:t>
    </dgm:pt>
    <dgm:pt modelId="{840DEC09-0491-4C0B-9104-2C46134E5CB7}">
      <dgm:prSet/>
      <dgm:spPr/>
      <dgm:t>
        <a:bodyPr/>
        <a:lstStyle/>
        <a:p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Según lo leído, ¿cómo era el joven?</a:t>
          </a:r>
        </a:p>
        <a:p>
          <a:r>
            <a:rPr lang="es-MX" b="0" i="0" dirty="0">
              <a:solidFill>
                <a:schemeClr val="bg1"/>
              </a:solidFill>
              <a:effectLst/>
              <a:latin typeface="Google Sans"/>
            </a:rPr>
            <a:t>23|26</a:t>
          </a:r>
          <a:endParaRPr lang="es-MX" dirty="0">
            <a:solidFill>
              <a:schemeClr val="bg1"/>
            </a:solidFill>
          </a:endParaRPr>
        </a:p>
      </dgm:t>
    </dgm:pt>
    <dgm:pt modelId="{39815BDD-BFA6-4F73-B8A3-46AC1841708E}" type="parTrans" cxnId="{55098E6C-71D2-44F9-8386-B1BC3109C589}">
      <dgm:prSet/>
      <dgm:spPr/>
      <dgm:t>
        <a:bodyPr/>
        <a:lstStyle/>
        <a:p>
          <a:endParaRPr lang="es-CL"/>
        </a:p>
      </dgm:t>
    </dgm:pt>
    <dgm:pt modelId="{BA9916D2-2EDB-4AAA-BD47-ADE41F5E6913}" type="sibTrans" cxnId="{55098E6C-71D2-44F9-8386-B1BC3109C589}">
      <dgm:prSet/>
      <dgm:spPr/>
      <dgm:t>
        <a:bodyPr/>
        <a:lstStyle/>
        <a:p>
          <a:endParaRPr lang="es-CL"/>
        </a:p>
      </dgm:t>
    </dgm:pt>
    <dgm:pt modelId="{D62FBA3C-BA2F-4D11-A009-12ACB2FA1EDB}">
      <dgm:prSet/>
      <dgm:spPr/>
      <dgm:t>
        <a:bodyPr/>
        <a:lstStyle/>
        <a:p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¿Por qué el rey reconoce que el joven era más inteligente que él?</a:t>
          </a:r>
        </a:p>
        <a:p>
          <a:r>
            <a:rPr lang="es-MX" b="0" i="0" dirty="0">
              <a:solidFill>
                <a:schemeClr val="bg1"/>
              </a:solidFill>
              <a:effectLst/>
              <a:latin typeface="Google Sans"/>
            </a:rPr>
            <a:t>4|26</a:t>
          </a:r>
          <a:br>
            <a:rPr lang="es-MX" dirty="0"/>
          </a:br>
          <a:endParaRPr lang="es-MX" dirty="0"/>
        </a:p>
      </dgm:t>
    </dgm:pt>
    <dgm:pt modelId="{5C05A2A4-FE6F-4F46-9CBF-0AE43329533D}" type="parTrans" cxnId="{8E72ACDF-064C-4F18-9D11-D91A1F20F0AA}">
      <dgm:prSet/>
      <dgm:spPr/>
      <dgm:t>
        <a:bodyPr/>
        <a:lstStyle/>
        <a:p>
          <a:endParaRPr lang="es-CL"/>
        </a:p>
      </dgm:t>
    </dgm:pt>
    <dgm:pt modelId="{0E7B2087-A74D-4133-A0DE-B666FD1A86A8}" type="sibTrans" cxnId="{8E72ACDF-064C-4F18-9D11-D91A1F20F0AA}">
      <dgm:prSet/>
      <dgm:spPr/>
      <dgm:t>
        <a:bodyPr/>
        <a:lstStyle/>
        <a:p>
          <a:endParaRPr lang="es-CL"/>
        </a:p>
      </dgm:t>
    </dgm:pt>
    <dgm:pt modelId="{189F8BB6-7FB8-4EF7-A1C9-F86C08A3602A}">
      <dgm:prSet/>
      <dgm:spPr/>
      <dgm:t>
        <a:bodyPr/>
        <a:lstStyle/>
        <a:p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Según el texto, ¿qué problema tenían los </a:t>
          </a:r>
          <a:r>
            <a:rPr lang="es-MX" b="0" i="0" dirty="0" err="1">
              <a:solidFill>
                <a:srgbClr val="202124"/>
              </a:solidFill>
              <a:effectLst/>
              <a:latin typeface="Google Sans"/>
            </a:rPr>
            <a:t>Aku</a:t>
          </a:r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 </a:t>
          </a:r>
          <a:r>
            <a:rPr lang="es-MX" b="0" i="0" dirty="0" err="1">
              <a:solidFill>
                <a:srgbClr val="202124"/>
              </a:solidFill>
              <a:effectLst/>
              <a:latin typeface="Google Sans"/>
            </a:rPr>
            <a:t>Aku</a:t>
          </a:r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?</a:t>
          </a:r>
          <a:br>
            <a:rPr lang="es-MX" dirty="0"/>
          </a:br>
          <a:r>
            <a:rPr lang="es-MX" dirty="0"/>
            <a:t>10|26</a:t>
          </a:r>
        </a:p>
      </dgm:t>
    </dgm:pt>
    <dgm:pt modelId="{7399DB21-E7AD-4C03-8AAA-82F8C2486B86}" type="parTrans" cxnId="{D1ACA9FB-9A1B-49B1-9B9E-6A7E1BF75937}">
      <dgm:prSet/>
      <dgm:spPr/>
      <dgm:t>
        <a:bodyPr/>
        <a:lstStyle/>
        <a:p>
          <a:endParaRPr lang="es-CL"/>
        </a:p>
      </dgm:t>
    </dgm:pt>
    <dgm:pt modelId="{8F7398B5-82E7-4AA6-A92F-FBD487D2866A}" type="sibTrans" cxnId="{D1ACA9FB-9A1B-49B1-9B9E-6A7E1BF75937}">
      <dgm:prSet/>
      <dgm:spPr/>
      <dgm:t>
        <a:bodyPr/>
        <a:lstStyle/>
        <a:p>
          <a:endParaRPr lang="es-CL"/>
        </a:p>
      </dgm:t>
    </dgm:pt>
    <dgm:pt modelId="{9845ACDC-A60F-41D3-882C-FD0BE9E31DF0}">
      <dgm:prSet/>
      <dgm:spPr/>
      <dgm:t>
        <a:bodyPr/>
        <a:lstStyle/>
        <a:p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Según el texto, ¿para qué los diablos van en busca de </a:t>
          </a:r>
          <a:r>
            <a:rPr lang="es-MX" b="0" i="0" dirty="0" err="1">
              <a:solidFill>
                <a:srgbClr val="202124"/>
              </a:solidFill>
              <a:effectLst/>
              <a:latin typeface="Google Sans"/>
            </a:rPr>
            <a:t>Takuihu</a:t>
          </a:r>
          <a:r>
            <a:rPr lang="es-MX" b="0" i="0" dirty="0">
              <a:solidFill>
                <a:srgbClr val="202124"/>
              </a:solidFill>
              <a:effectLst/>
              <a:latin typeface="Google Sans"/>
            </a:rPr>
            <a:t>? </a:t>
          </a:r>
        </a:p>
        <a:p>
          <a:r>
            <a:rPr lang="es-MX" b="0" i="0" dirty="0">
              <a:solidFill>
                <a:schemeClr val="bg1"/>
              </a:solidFill>
              <a:effectLst/>
              <a:latin typeface="Google Sans"/>
            </a:rPr>
            <a:t>15|26</a:t>
          </a:r>
          <a:br>
            <a:rPr lang="es-MX" dirty="0"/>
          </a:br>
          <a:endParaRPr lang="es-MX" dirty="0"/>
        </a:p>
      </dgm:t>
    </dgm:pt>
    <dgm:pt modelId="{0A441386-6A4F-4C60-9F55-6C885C382A55}" type="parTrans" cxnId="{D87724F3-B833-4012-A11A-76497057660A}">
      <dgm:prSet/>
      <dgm:spPr/>
      <dgm:t>
        <a:bodyPr/>
        <a:lstStyle/>
        <a:p>
          <a:endParaRPr lang="es-CL"/>
        </a:p>
      </dgm:t>
    </dgm:pt>
    <dgm:pt modelId="{FB4CF13D-68C6-454D-A8CB-3B170CDFCF14}" type="sibTrans" cxnId="{D87724F3-B833-4012-A11A-76497057660A}">
      <dgm:prSet/>
      <dgm:spPr/>
      <dgm:t>
        <a:bodyPr/>
        <a:lstStyle/>
        <a:p>
          <a:endParaRPr lang="es-CL"/>
        </a:p>
      </dgm:t>
    </dgm:pt>
    <dgm:pt modelId="{30C94AE5-0CFF-419B-B0E6-B3E06E3809AD}" type="pres">
      <dgm:prSet presAssocID="{A399A78B-F88E-4549-8A14-CEE0DD69B2A5}" presName="diagram" presStyleCnt="0">
        <dgm:presLayoutVars>
          <dgm:dir/>
          <dgm:resizeHandles val="exact"/>
        </dgm:presLayoutVars>
      </dgm:prSet>
      <dgm:spPr/>
    </dgm:pt>
    <dgm:pt modelId="{CE396E98-1989-4E87-B92E-431CF868E6A4}" type="pres">
      <dgm:prSet presAssocID="{0C852BE6-F352-4E0D-9E73-DCF75CE96F08}" presName="node" presStyleLbl="node1" presStyleIdx="0" presStyleCnt="5">
        <dgm:presLayoutVars>
          <dgm:bulletEnabled val="1"/>
        </dgm:presLayoutVars>
      </dgm:prSet>
      <dgm:spPr/>
    </dgm:pt>
    <dgm:pt modelId="{CFFF2EAD-C6F6-4EA8-94BE-EC9EF76B960B}" type="pres">
      <dgm:prSet presAssocID="{27636863-2DA1-4B87-8B65-01506D4BF25D}" presName="sibTrans" presStyleCnt="0"/>
      <dgm:spPr/>
    </dgm:pt>
    <dgm:pt modelId="{8490A8D8-C9B7-4713-BA9D-6CCCCA98CEC3}" type="pres">
      <dgm:prSet presAssocID="{840DEC09-0491-4C0B-9104-2C46134E5CB7}" presName="node" presStyleLbl="node1" presStyleIdx="1" presStyleCnt="5">
        <dgm:presLayoutVars>
          <dgm:bulletEnabled val="1"/>
        </dgm:presLayoutVars>
      </dgm:prSet>
      <dgm:spPr/>
    </dgm:pt>
    <dgm:pt modelId="{726649DF-487E-4812-AADB-9DB38DABF5CA}" type="pres">
      <dgm:prSet presAssocID="{BA9916D2-2EDB-4AAA-BD47-ADE41F5E6913}" presName="sibTrans" presStyleCnt="0"/>
      <dgm:spPr/>
    </dgm:pt>
    <dgm:pt modelId="{13111E4C-6126-4BB7-8FD9-142E9C6E1D51}" type="pres">
      <dgm:prSet presAssocID="{D62FBA3C-BA2F-4D11-A009-12ACB2FA1EDB}" presName="node" presStyleLbl="node1" presStyleIdx="2" presStyleCnt="5">
        <dgm:presLayoutVars>
          <dgm:bulletEnabled val="1"/>
        </dgm:presLayoutVars>
      </dgm:prSet>
      <dgm:spPr/>
    </dgm:pt>
    <dgm:pt modelId="{45309374-567F-4F3D-B2CC-765BD0F34C98}" type="pres">
      <dgm:prSet presAssocID="{0E7B2087-A74D-4133-A0DE-B666FD1A86A8}" presName="sibTrans" presStyleCnt="0"/>
      <dgm:spPr/>
    </dgm:pt>
    <dgm:pt modelId="{52FEDDC2-C318-466C-8BCF-34CCED3BCD0C}" type="pres">
      <dgm:prSet presAssocID="{189F8BB6-7FB8-4EF7-A1C9-F86C08A3602A}" presName="node" presStyleLbl="node1" presStyleIdx="3" presStyleCnt="5">
        <dgm:presLayoutVars>
          <dgm:bulletEnabled val="1"/>
        </dgm:presLayoutVars>
      </dgm:prSet>
      <dgm:spPr/>
    </dgm:pt>
    <dgm:pt modelId="{2125C080-3E5C-4E80-90E7-C0FFBF6863FC}" type="pres">
      <dgm:prSet presAssocID="{8F7398B5-82E7-4AA6-A92F-FBD487D2866A}" presName="sibTrans" presStyleCnt="0"/>
      <dgm:spPr/>
    </dgm:pt>
    <dgm:pt modelId="{62BCC996-E9C5-4FB9-BF7F-C57745BAC59F}" type="pres">
      <dgm:prSet presAssocID="{9845ACDC-A60F-41D3-882C-FD0BE9E31DF0}" presName="node" presStyleLbl="node1" presStyleIdx="4" presStyleCnt="5">
        <dgm:presLayoutVars>
          <dgm:bulletEnabled val="1"/>
        </dgm:presLayoutVars>
      </dgm:prSet>
      <dgm:spPr/>
    </dgm:pt>
  </dgm:ptLst>
  <dgm:cxnLst>
    <dgm:cxn modelId="{B294A00B-63AE-4E95-8FC5-AF41FFEF19DF}" type="presOf" srcId="{189F8BB6-7FB8-4EF7-A1C9-F86C08A3602A}" destId="{52FEDDC2-C318-466C-8BCF-34CCED3BCD0C}" srcOrd="0" destOrd="0" presId="urn:microsoft.com/office/officeart/2005/8/layout/default"/>
    <dgm:cxn modelId="{9D581F37-3E2E-43C8-B641-D7AC4DBCC5D0}" type="presOf" srcId="{9845ACDC-A60F-41D3-882C-FD0BE9E31DF0}" destId="{62BCC996-E9C5-4FB9-BF7F-C57745BAC59F}" srcOrd="0" destOrd="0" presId="urn:microsoft.com/office/officeart/2005/8/layout/default"/>
    <dgm:cxn modelId="{55098E6C-71D2-44F9-8386-B1BC3109C589}" srcId="{A399A78B-F88E-4549-8A14-CEE0DD69B2A5}" destId="{840DEC09-0491-4C0B-9104-2C46134E5CB7}" srcOrd="1" destOrd="0" parTransId="{39815BDD-BFA6-4F73-B8A3-46AC1841708E}" sibTransId="{BA9916D2-2EDB-4AAA-BD47-ADE41F5E6913}"/>
    <dgm:cxn modelId="{43EBE955-45A0-49F7-8CE8-48A4DF2F5C2D}" type="presOf" srcId="{840DEC09-0491-4C0B-9104-2C46134E5CB7}" destId="{8490A8D8-C9B7-4713-BA9D-6CCCCA98CEC3}" srcOrd="0" destOrd="0" presId="urn:microsoft.com/office/officeart/2005/8/layout/default"/>
    <dgm:cxn modelId="{23996C94-A0EF-4629-B114-4D5E3FCA8AA4}" type="presOf" srcId="{A399A78B-F88E-4549-8A14-CEE0DD69B2A5}" destId="{30C94AE5-0CFF-419B-B0E6-B3E06E3809AD}" srcOrd="0" destOrd="0" presId="urn:microsoft.com/office/officeart/2005/8/layout/default"/>
    <dgm:cxn modelId="{D32853B4-68FA-4231-8CBE-AE80C87E0209}" srcId="{A399A78B-F88E-4549-8A14-CEE0DD69B2A5}" destId="{0C852BE6-F352-4E0D-9E73-DCF75CE96F08}" srcOrd="0" destOrd="0" parTransId="{96304165-AB73-443F-9202-0C2B94FA7022}" sibTransId="{27636863-2DA1-4B87-8B65-01506D4BF25D}"/>
    <dgm:cxn modelId="{26B367BB-0193-460D-AFBC-0DEA7941FF22}" type="presOf" srcId="{D62FBA3C-BA2F-4D11-A009-12ACB2FA1EDB}" destId="{13111E4C-6126-4BB7-8FD9-142E9C6E1D51}" srcOrd="0" destOrd="0" presId="urn:microsoft.com/office/officeart/2005/8/layout/default"/>
    <dgm:cxn modelId="{8E72ACDF-064C-4F18-9D11-D91A1F20F0AA}" srcId="{A399A78B-F88E-4549-8A14-CEE0DD69B2A5}" destId="{D62FBA3C-BA2F-4D11-A009-12ACB2FA1EDB}" srcOrd="2" destOrd="0" parTransId="{5C05A2A4-FE6F-4F46-9CBF-0AE43329533D}" sibTransId="{0E7B2087-A74D-4133-A0DE-B666FD1A86A8}"/>
    <dgm:cxn modelId="{B3C4EFEF-418D-42A7-9BEF-DB79591D03DE}" type="presOf" srcId="{0C852BE6-F352-4E0D-9E73-DCF75CE96F08}" destId="{CE396E98-1989-4E87-B92E-431CF868E6A4}" srcOrd="0" destOrd="0" presId="urn:microsoft.com/office/officeart/2005/8/layout/default"/>
    <dgm:cxn modelId="{D87724F3-B833-4012-A11A-76497057660A}" srcId="{A399A78B-F88E-4549-8A14-CEE0DD69B2A5}" destId="{9845ACDC-A60F-41D3-882C-FD0BE9E31DF0}" srcOrd="4" destOrd="0" parTransId="{0A441386-6A4F-4C60-9F55-6C885C382A55}" sibTransId="{FB4CF13D-68C6-454D-A8CB-3B170CDFCF14}"/>
    <dgm:cxn modelId="{D1ACA9FB-9A1B-49B1-9B9E-6A7E1BF75937}" srcId="{A399A78B-F88E-4549-8A14-CEE0DD69B2A5}" destId="{189F8BB6-7FB8-4EF7-A1C9-F86C08A3602A}" srcOrd="3" destOrd="0" parTransId="{7399DB21-E7AD-4C03-8AAA-82F8C2486B86}" sibTransId="{8F7398B5-82E7-4AA6-A92F-FBD487D2866A}"/>
    <dgm:cxn modelId="{D2D40240-5129-485C-903B-CC42656CB30C}" type="presParOf" srcId="{30C94AE5-0CFF-419B-B0E6-B3E06E3809AD}" destId="{CE396E98-1989-4E87-B92E-431CF868E6A4}" srcOrd="0" destOrd="0" presId="urn:microsoft.com/office/officeart/2005/8/layout/default"/>
    <dgm:cxn modelId="{BEC7109F-87DB-4762-8566-1FEBAD39909C}" type="presParOf" srcId="{30C94AE5-0CFF-419B-B0E6-B3E06E3809AD}" destId="{CFFF2EAD-C6F6-4EA8-94BE-EC9EF76B960B}" srcOrd="1" destOrd="0" presId="urn:microsoft.com/office/officeart/2005/8/layout/default"/>
    <dgm:cxn modelId="{486173C6-8E43-4A7F-AF45-0CF0B4B2CAF0}" type="presParOf" srcId="{30C94AE5-0CFF-419B-B0E6-B3E06E3809AD}" destId="{8490A8D8-C9B7-4713-BA9D-6CCCCA98CEC3}" srcOrd="2" destOrd="0" presId="urn:microsoft.com/office/officeart/2005/8/layout/default"/>
    <dgm:cxn modelId="{A5EB3B6F-A3B8-429A-9105-D824F90B003C}" type="presParOf" srcId="{30C94AE5-0CFF-419B-B0E6-B3E06E3809AD}" destId="{726649DF-487E-4812-AADB-9DB38DABF5CA}" srcOrd="3" destOrd="0" presId="urn:microsoft.com/office/officeart/2005/8/layout/default"/>
    <dgm:cxn modelId="{637AAC46-9D20-430E-8AA0-97F9A3508E57}" type="presParOf" srcId="{30C94AE5-0CFF-419B-B0E6-B3E06E3809AD}" destId="{13111E4C-6126-4BB7-8FD9-142E9C6E1D51}" srcOrd="4" destOrd="0" presId="urn:microsoft.com/office/officeart/2005/8/layout/default"/>
    <dgm:cxn modelId="{4BC10842-369E-488B-8CE5-619F7EDC622D}" type="presParOf" srcId="{30C94AE5-0CFF-419B-B0E6-B3E06E3809AD}" destId="{45309374-567F-4F3D-B2CC-765BD0F34C98}" srcOrd="5" destOrd="0" presId="urn:microsoft.com/office/officeart/2005/8/layout/default"/>
    <dgm:cxn modelId="{247423E6-156E-49E6-857B-FFDFA9A2C078}" type="presParOf" srcId="{30C94AE5-0CFF-419B-B0E6-B3E06E3809AD}" destId="{52FEDDC2-C318-466C-8BCF-34CCED3BCD0C}" srcOrd="6" destOrd="0" presId="urn:microsoft.com/office/officeart/2005/8/layout/default"/>
    <dgm:cxn modelId="{0399D4C6-80B5-48AB-A17C-25AF5B484409}" type="presParOf" srcId="{30C94AE5-0CFF-419B-B0E6-B3E06E3809AD}" destId="{2125C080-3E5C-4E80-90E7-C0FFBF6863FC}" srcOrd="7" destOrd="0" presId="urn:microsoft.com/office/officeart/2005/8/layout/default"/>
    <dgm:cxn modelId="{8378253A-0FF2-4E3D-9038-EC4852AF05D2}" type="presParOf" srcId="{30C94AE5-0CFF-419B-B0E6-B3E06E3809AD}" destId="{62BCC996-E9C5-4FB9-BF7F-C57745BAC5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DEEE0-3FB8-445C-A644-77C8026BEB8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C334A376-AD72-4EFF-B4DD-7B684B4DAD3F}">
      <dgm:prSet phldrT="[Texto]"/>
      <dgm:spPr/>
      <dgm:t>
        <a:bodyPr/>
        <a:lstStyle/>
        <a:p>
          <a:r>
            <a:rPr lang="es-CL" dirty="0"/>
            <a:t>¿QUÉ ES UNA NOVELA? CUENTANOS CON TUS PALABRAS</a:t>
          </a:r>
        </a:p>
      </dgm:t>
    </dgm:pt>
    <dgm:pt modelId="{9147CD44-2218-4A30-B5FB-48B3D4EA7D50}" type="parTrans" cxnId="{CD4DCA24-D473-4A6E-9569-1C4EA52CAA34}">
      <dgm:prSet/>
      <dgm:spPr/>
      <dgm:t>
        <a:bodyPr/>
        <a:lstStyle/>
        <a:p>
          <a:endParaRPr lang="es-CL"/>
        </a:p>
      </dgm:t>
    </dgm:pt>
    <dgm:pt modelId="{165EFEBD-EFA8-4CCB-A9F7-68EB2C68B0A1}" type="sibTrans" cxnId="{CD4DCA24-D473-4A6E-9569-1C4EA52CAA34}">
      <dgm:prSet/>
      <dgm:spPr/>
      <dgm:t>
        <a:bodyPr/>
        <a:lstStyle/>
        <a:p>
          <a:endParaRPr lang="es-CL"/>
        </a:p>
      </dgm:t>
    </dgm:pt>
    <dgm:pt modelId="{F6224B59-60F4-4B66-9CEA-D0C5DD46C49A}">
      <dgm:prSet phldrT="[Texto]"/>
      <dgm:spPr/>
      <dgm:t>
        <a:bodyPr/>
        <a:lstStyle/>
        <a:p>
          <a:r>
            <a:rPr lang="es-CL" dirty="0"/>
            <a:t>¿Qué TIPO DE TEXTO ERA LA MANZANA DE ORO?</a:t>
          </a:r>
        </a:p>
      </dgm:t>
    </dgm:pt>
    <dgm:pt modelId="{C2DB2F47-AF14-42B4-92B0-1355E4FB1532}" type="parTrans" cxnId="{B3E6D7F5-FA84-4945-9F4B-93AECA817839}">
      <dgm:prSet/>
      <dgm:spPr/>
      <dgm:t>
        <a:bodyPr/>
        <a:lstStyle/>
        <a:p>
          <a:endParaRPr lang="es-CL"/>
        </a:p>
      </dgm:t>
    </dgm:pt>
    <dgm:pt modelId="{F190A709-33CF-48CF-8D47-8EA79437E5B1}" type="sibTrans" cxnId="{B3E6D7F5-FA84-4945-9F4B-93AECA817839}">
      <dgm:prSet/>
      <dgm:spPr/>
      <dgm:t>
        <a:bodyPr/>
        <a:lstStyle/>
        <a:p>
          <a:endParaRPr lang="es-CL"/>
        </a:p>
      </dgm:t>
    </dgm:pt>
    <dgm:pt modelId="{C58F3CFA-0452-4936-9D44-7E5B9433A603}">
      <dgm:prSet phldrT="[Texto]"/>
      <dgm:spPr/>
      <dgm:t>
        <a:bodyPr/>
        <a:lstStyle/>
        <a:p>
          <a:r>
            <a:rPr lang="es-CL" dirty="0"/>
            <a:t>¿A QUÉ GÉNERO PERTENECIAN LOS TEXTOS LEIDOS? POR QUÉ</a:t>
          </a:r>
        </a:p>
      </dgm:t>
    </dgm:pt>
    <dgm:pt modelId="{32E2C345-3FBE-447D-B8CB-6B90C4C972B9}" type="parTrans" cxnId="{6E7D1FB2-0FA2-45AE-8DFB-E510A4A1DE24}">
      <dgm:prSet/>
      <dgm:spPr/>
      <dgm:t>
        <a:bodyPr/>
        <a:lstStyle/>
        <a:p>
          <a:endParaRPr lang="es-CL"/>
        </a:p>
      </dgm:t>
    </dgm:pt>
    <dgm:pt modelId="{A63D8A22-2BAE-4F12-85B8-D331496B5CFF}" type="sibTrans" cxnId="{6E7D1FB2-0FA2-45AE-8DFB-E510A4A1DE24}">
      <dgm:prSet/>
      <dgm:spPr/>
      <dgm:t>
        <a:bodyPr/>
        <a:lstStyle/>
        <a:p>
          <a:endParaRPr lang="es-CL"/>
        </a:p>
      </dgm:t>
    </dgm:pt>
    <dgm:pt modelId="{28DBA300-4DBE-4CC6-8B36-8ADD38CCB7B5}">
      <dgm:prSet phldrT="[Texto]"/>
      <dgm:spPr/>
      <dgm:t>
        <a:bodyPr/>
        <a:lstStyle/>
        <a:p>
          <a:r>
            <a:rPr lang="es-CL" dirty="0"/>
            <a:t>¿Cuál era el 3 texto?</a:t>
          </a:r>
        </a:p>
      </dgm:t>
    </dgm:pt>
    <dgm:pt modelId="{E0E0E554-4B97-4A3B-B22E-87D696CDE7F8}" type="parTrans" cxnId="{FF717205-409A-4B50-ACAF-BE428DBF21B7}">
      <dgm:prSet/>
      <dgm:spPr/>
      <dgm:t>
        <a:bodyPr/>
        <a:lstStyle/>
        <a:p>
          <a:endParaRPr lang="es-CL"/>
        </a:p>
      </dgm:t>
    </dgm:pt>
    <dgm:pt modelId="{4C41E41F-56D5-4F96-B3A9-223731E73BFB}" type="sibTrans" cxnId="{FF717205-409A-4B50-ACAF-BE428DBF21B7}">
      <dgm:prSet/>
      <dgm:spPr/>
      <dgm:t>
        <a:bodyPr/>
        <a:lstStyle/>
        <a:p>
          <a:endParaRPr lang="es-CL"/>
        </a:p>
      </dgm:t>
    </dgm:pt>
    <dgm:pt modelId="{06697D3E-AC1E-4C09-A2C9-67E2CBCF7897}">
      <dgm:prSet phldrT="[Texto]"/>
      <dgm:spPr/>
      <dgm:t>
        <a:bodyPr/>
        <a:lstStyle/>
        <a:p>
          <a:r>
            <a:rPr lang="es-CL" dirty="0"/>
            <a:t>¿Qué tipo de texto es el 3?</a:t>
          </a:r>
        </a:p>
      </dgm:t>
    </dgm:pt>
    <dgm:pt modelId="{89EBE7CA-D4D3-4663-93AC-993DA856051F}" type="parTrans" cxnId="{182A7E66-E49F-4CF2-B779-F4335D3D126C}">
      <dgm:prSet/>
      <dgm:spPr/>
      <dgm:t>
        <a:bodyPr/>
        <a:lstStyle/>
        <a:p>
          <a:endParaRPr lang="es-CL"/>
        </a:p>
      </dgm:t>
    </dgm:pt>
    <dgm:pt modelId="{9AD005B6-B52E-4203-A271-44660A79295A}" type="sibTrans" cxnId="{182A7E66-E49F-4CF2-B779-F4335D3D126C}">
      <dgm:prSet/>
      <dgm:spPr/>
      <dgm:t>
        <a:bodyPr/>
        <a:lstStyle/>
        <a:p>
          <a:endParaRPr lang="es-CL"/>
        </a:p>
      </dgm:t>
    </dgm:pt>
    <dgm:pt modelId="{B11991F6-028A-460B-99C9-E5DCA7E197E8}" type="pres">
      <dgm:prSet presAssocID="{DF2DEEE0-3FB8-445C-A644-77C8026BEB88}" presName="diagram" presStyleCnt="0">
        <dgm:presLayoutVars>
          <dgm:dir/>
          <dgm:resizeHandles val="exact"/>
        </dgm:presLayoutVars>
      </dgm:prSet>
      <dgm:spPr/>
    </dgm:pt>
    <dgm:pt modelId="{223922FB-9C21-4104-8926-C193BE21F4B8}" type="pres">
      <dgm:prSet presAssocID="{C334A376-AD72-4EFF-B4DD-7B684B4DAD3F}" presName="node" presStyleLbl="node1" presStyleIdx="0" presStyleCnt="5">
        <dgm:presLayoutVars>
          <dgm:bulletEnabled val="1"/>
        </dgm:presLayoutVars>
      </dgm:prSet>
      <dgm:spPr/>
    </dgm:pt>
    <dgm:pt modelId="{9C36A756-5A7D-4AF7-9B03-B923FB7A0959}" type="pres">
      <dgm:prSet presAssocID="{165EFEBD-EFA8-4CCB-A9F7-68EB2C68B0A1}" presName="sibTrans" presStyleCnt="0"/>
      <dgm:spPr/>
    </dgm:pt>
    <dgm:pt modelId="{CD45F206-36CF-4947-8070-7655232CCDCD}" type="pres">
      <dgm:prSet presAssocID="{F6224B59-60F4-4B66-9CEA-D0C5DD46C49A}" presName="node" presStyleLbl="node1" presStyleIdx="1" presStyleCnt="5">
        <dgm:presLayoutVars>
          <dgm:bulletEnabled val="1"/>
        </dgm:presLayoutVars>
      </dgm:prSet>
      <dgm:spPr/>
    </dgm:pt>
    <dgm:pt modelId="{31D62313-A7EA-456A-B371-39CA8553642C}" type="pres">
      <dgm:prSet presAssocID="{F190A709-33CF-48CF-8D47-8EA79437E5B1}" presName="sibTrans" presStyleCnt="0"/>
      <dgm:spPr/>
    </dgm:pt>
    <dgm:pt modelId="{A4EDF89F-33CF-49D8-A005-37ADB17D76BD}" type="pres">
      <dgm:prSet presAssocID="{C58F3CFA-0452-4936-9D44-7E5B9433A603}" presName="node" presStyleLbl="node1" presStyleIdx="2" presStyleCnt="5" custLinFactY="18896" custLinFactNeighborX="-50061" custLinFactNeighborY="100000">
        <dgm:presLayoutVars>
          <dgm:bulletEnabled val="1"/>
        </dgm:presLayoutVars>
      </dgm:prSet>
      <dgm:spPr/>
    </dgm:pt>
    <dgm:pt modelId="{8D2F822D-A4FD-4214-AEEE-744946DE825F}" type="pres">
      <dgm:prSet presAssocID="{A63D8A22-2BAE-4F12-85B8-D331496B5CFF}" presName="sibTrans" presStyleCnt="0"/>
      <dgm:spPr/>
    </dgm:pt>
    <dgm:pt modelId="{35C3D4B1-3583-4B25-ACBC-116808EAA8D3}" type="pres">
      <dgm:prSet presAssocID="{28DBA300-4DBE-4CC6-8B36-8ADD38CCB7B5}" presName="node" presStyleLbl="node1" presStyleIdx="3" presStyleCnt="5" custLinFactX="64050" custLinFactY="-16000" custLinFactNeighborX="100000" custLinFactNeighborY="-100000">
        <dgm:presLayoutVars>
          <dgm:bulletEnabled val="1"/>
        </dgm:presLayoutVars>
      </dgm:prSet>
      <dgm:spPr/>
    </dgm:pt>
    <dgm:pt modelId="{836BAD8C-BC26-44F7-B8A6-9E557723932B}" type="pres">
      <dgm:prSet presAssocID="{4C41E41F-56D5-4F96-B3A9-223731E73BFB}" presName="sibTrans" presStyleCnt="0"/>
      <dgm:spPr/>
    </dgm:pt>
    <dgm:pt modelId="{44B494B0-C094-47A8-9747-89C5BFF82239}" type="pres">
      <dgm:prSet presAssocID="{06697D3E-AC1E-4C09-A2C9-67E2CBCF7897}" presName="node" presStyleLbl="node1" presStyleIdx="4" presStyleCnt="5" custLinFactX="-20566" custLinFactNeighborX="-100000" custLinFactNeighborY="2230">
        <dgm:presLayoutVars>
          <dgm:bulletEnabled val="1"/>
        </dgm:presLayoutVars>
      </dgm:prSet>
      <dgm:spPr/>
    </dgm:pt>
  </dgm:ptLst>
  <dgm:cxnLst>
    <dgm:cxn modelId="{FF717205-409A-4B50-ACAF-BE428DBF21B7}" srcId="{DF2DEEE0-3FB8-445C-A644-77C8026BEB88}" destId="{28DBA300-4DBE-4CC6-8B36-8ADD38CCB7B5}" srcOrd="3" destOrd="0" parTransId="{E0E0E554-4B97-4A3B-B22E-87D696CDE7F8}" sibTransId="{4C41E41F-56D5-4F96-B3A9-223731E73BFB}"/>
    <dgm:cxn modelId="{7C2A4023-FE74-472C-B840-CFC13979E431}" type="presOf" srcId="{DF2DEEE0-3FB8-445C-A644-77C8026BEB88}" destId="{B11991F6-028A-460B-99C9-E5DCA7E197E8}" srcOrd="0" destOrd="0" presId="urn:microsoft.com/office/officeart/2005/8/layout/default"/>
    <dgm:cxn modelId="{CD4DCA24-D473-4A6E-9569-1C4EA52CAA34}" srcId="{DF2DEEE0-3FB8-445C-A644-77C8026BEB88}" destId="{C334A376-AD72-4EFF-B4DD-7B684B4DAD3F}" srcOrd="0" destOrd="0" parTransId="{9147CD44-2218-4A30-B5FB-48B3D4EA7D50}" sibTransId="{165EFEBD-EFA8-4CCB-A9F7-68EB2C68B0A1}"/>
    <dgm:cxn modelId="{9EED592A-DF09-46A5-A7A4-24ECB9E7B70B}" type="presOf" srcId="{28DBA300-4DBE-4CC6-8B36-8ADD38CCB7B5}" destId="{35C3D4B1-3583-4B25-ACBC-116808EAA8D3}" srcOrd="0" destOrd="0" presId="urn:microsoft.com/office/officeart/2005/8/layout/default"/>
    <dgm:cxn modelId="{182A7E66-E49F-4CF2-B779-F4335D3D126C}" srcId="{DF2DEEE0-3FB8-445C-A644-77C8026BEB88}" destId="{06697D3E-AC1E-4C09-A2C9-67E2CBCF7897}" srcOrd="4" destOrd="0" parTransId="{89EBE7CA-D4D3-4663-93AC-993DA856051F}" sibTransId="{9AD005B6-B52E-4203-A271-44660A79295A}"/>
    <dgm:cxn modelId="{3EEBBD91-8DC4-4C49-9235-4BE6863519BB}" type="presOf" srcId="{C334A376-AD72-4EFF-B4DD-7B684B4DAD3F}" destId="{223922FB-9C21-4104-8926-C193BE21F4B8}" srcOrd="0" destOrd="0" presId="urn:microsoft.com/office/officeart/2005/8/layout/default"/>
    <dgm:cxn modelId="{6E7D1FB2-0FA2-45AE-8DFB-E510A4A1DE24}" srcId="{DF2DEEE0-3FB8-445C-A644-77C8026BEB88}" destId="{C58F3CFA-0452-4936-9D44-7E5B9433A603}" srcOrd="2" destOrd="0" parTransId="{32E2C345-3FBE-447D-B8CB-6B90C4C972B9}" sibTransId="{A63D8A22-2BAE-4F12-85B8-D331496B5CFF}"/>
    <dgm:cxn modelId="{294490B3-0B3E-4105-BB9F-96E571A68B4A}" type="presOf" srcId="{06697D3E-AC1E-4C09-A2C9-67E2CBCF7897}" destId="{44B494B0-C094-47A8-9747-89C5BFF82239}" srcOrd="0" destOrd="0" presId="urn:microsoft.com/office/officeart/2005/8/layout/default"/>
    <dgm:cxn modelId="{9FEB18C2-6616-4AD8-92CB-361DEDE47A8E}" type="presOf" srcId="{F6224B59-60F4-4B66-9CEA-D0C5DD46C49A}" destId="{CD45F206-36CF-4947-8070-7655232CCDCD}" srcOrd="0" destOrd="0" presId="urn:microsoft.com/office/officeart/2005/8/layout/default"/>
    <dgm:cxn modelId="{30EE8DCE-FA82-485E-B79B-35DD43D42B1E}" type="presOf" srcId="{C58F3CFA-0452-4936-9D44-7E5B9433A603}" destId="{A4EDF89F-33CF-49D8-A005-37ADB17D76BD}" srcOrd="0" destOrd="0" presId="urn:microsoft.com/office/officeart/2005/8/layout/default"/>
    <dgm:cxn modelId="{B3E6D7F5-FA84-4945-9F4B-93AECA817839}" srcId="{DF2DEEE0-3FB8-445C-A644-77C8026BEB88}" destId="{F6224B59-60F4-4B66-9CEA-D0C5DD46C49A}" srcOrd="1" destOrd="0" parTransId="{C2DB2F47-AF14-42B4-92B0-1355E4FB1532}" sibTransId="{F190A709-33CF-48CF-8D47-8EA79437E5B1}"/>
    <dgm:cxn modelId="{EDA4B4B1-2A41-4830-B800-98404D6AF081}" type="presParOf" srcId="{B11991F6-028A-460B-99C9-E5DCA7E197E8}" destId="{223922FB-9C21-4104-8926-C193BE21F4B8}" srcOrd="0" destOrd="0" presId="urn:microsoft.com/office/officeart/2005/8/layout/default"/>
    <dgm:cxn modelId="{75B9C9FB-EA32-4133-8913-2B0B43DCDFE4}" type="presParOf" srcId="{B11991F6-028A-460B-99C9-E5DCA7E197E8}" destId="{9C36A756-5A7D-4AF7-9B03-B923FB7A0959}" srcOrd="1" destOrd="0" presId="urn:microsoft.com/office/officeart/2005/8/layout/default"/>
    <dgm:cxn modelId="{5D9CAB5F-4776-469C-8E05-62D6F61C62EC}" type="presParOf" srcId="{B11991F6-028A-460B-99C9-E5DCA7E197E8}" destId="{CD45F206-36CF-4947-8070-7655232CCDCD}" srcOrd="2" destOrd="0" presId="urn:microsoft.com/office/officeart/2005/8/layout/default"/>
    <dgm:cxn modelId="{5E508DE2-7CD0-47E8-9D3E-0B915309045F}" type="presParOf" srcId="{B11991F6-028A-460B-99C9-E5DCA7E197E8}" destId="{31D62313-A7EA-456A-B371-39CA8553642C}" srcOrd="3" destOrd="0" presId="urn:microsoft.com/office/officeart/2005/8/layout/default"/>
    <dgm:cxn modelId="{B159B8B1-51AA-45E4-B880-81F44CC13E38}" type="presParOf" srcId="{B11991F6-028A-460B-99C9-E5DCA7E197E8}" destId="{A4EDF89F-33CF-49D8-A005-37ADB17D76BD}" srcOrd="4" destOrd="0" presId="urn:microsoft.com/office/officeart/2005/8/layout/default"/>
    <dgm:cxn modelId="{AD3F22DE-833B-4E1F-A0F6-FFEF45F18F96}" type="presParOf" srcId="{B11991F6-028A-460B-99C9-E5DCA7E197E8}" destId="{8D2F822D-A4FD-4214-AEEE-744946DE825F}" srcOrd="5" destOrd="0" presId="urn:microsoft.com/office/officeart/2005/8/layout/default"/>
    <dgm:cxn modelId="{6799DD25-3D08-4BF5-BAC9-2252D70285B2}" type="presParOf" srcId="{B11991F6-028A-460B-99C9-E5DCA7E197E8}" destId="{35C3D4B1-3583-4B25-ACBC-116808EAA8D3}" srcOrd="6" destOrd="0" presId="urn:microsoft.com/office/officeart/2005/8/layout/default"/>
    <dgm:cxn modelId="{FA4A5F96-0507-4247-8279-6CA32099B142}" type="presParOf" srcId="{B11991F6-028A-460B-99C9-E5DCA7E197E8}" destId="{836BAD8C-BC26-44F7-B8A6-9E557723932B}" srcOrd="7" destOrd="0" presId="urn:microsoft.com/office/officeart/2005/8/layout/default"/>
    <dgm:cxn modelId="{8333D606-31EA-477F-8FBB-5DC8AEE08F87}" type="presParOf" srcId="{B11991F6-028A-460B-99C9-E5DCA7E197E8}" destId="{44B494B0-C094-47A8-9747-89C5BFF8223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98FBC-3414-4FD8-B17E-D03A77073707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182967-2585-4E36-877B-1A3FEAAACCB2}">
      <dgm:prSet phldrT="[Texto]"/>
      <dgm:spPr/>
      <dgm:t>
        <a:bodyPr/>
        <a:lstStyle/>
        <a:p>
          <a:r>
            <a:rPr lang="es-CL" dirty="0"/>
            <a:t>LEO EL OBJETIVO</a:t>
          </a:r>
        </a:p>
      </dgm:t>
    </dgm:pt>
    <dgm:pt modelId="{121951C6-9D2A-4DEE-A030-0BDB3FDA9F8A}" type="parTrans" cxnId="{CC56052A-EE3F-4B11-8DFC-3CF4097458E7}">
      <dgm:prSet/>
      <dgm:spPr/>
      <dgm:t>
        <a:bodyPr/>
        <a:lstStyle/>
        <a:p>
          <a:endParaRPr lang="es-CL"/>
        </a:p>
      </dgm:t>
    </dgm:pt>
    <dgm:pt modelId="{E516C2B3-792B-401D-9CC2-E985CB580E93}" type="sibTrans" cxnId="{CC56052A-EE3F-4B11-8DFC-3CF4097458E7}">
      <dgm:prSet/>
      <dgm:spPr/>
      <dgm:t>
        <a:bodyPr/>
        <a:lstStyle/>
        <a:p>
          <a:endParaRPr lang="es-CL"/>
        </a:p>
      </dgm:t>
    </dgm:pt>
    <dgm:pt modelId="{1812B934-4DAE-42C0-BAE5-5929A099FCE4}">
      <dgm:prSet phldrT="[Texto]"/>
      <dgm:spPr/>
      <dgm:t>
        <a:bodyPr/>
        <a:lstStyle/>
        <a:p>
          <a:r>
            <a:rPr lang="es-CL" dirty="0"/>
            <a:t>ACTIVO</a:t>
          </a:r>
          <a:r>
            <a:rPr lang="es-CL" baseline="0" dirty="0"/>
            <a:t> MIS CONOCIM</a:t>
          </a:r>
        </a:p>
        <a:p>
          <a:r>
            <a:rPr lang="es-CL" baseline="0" dirty="0"/>
            <a:t>IENTOS</a:t>
          </a:r>
          <a:endParaRPr lang="es-CL" dirty="0"/>
        </a:p>
      </dgm:t>
    </dgm:pt>
    <dgm:pt modelId="{2D5A8068-5EF0-4F81-88F9-B49378B6A6E2}" type="parTrans" cxnId="{EF2E1469-DD49-40B8-A8A9-7635F5B88C80}">
      <dgm:prSet/>
      <dgm:spPr/>
      <dgm:t>
        <a:bodyPr/>
        <a:lstStyle/>
        <a:p>
          <a:endParaRPr lang="es-CL"/>
        </a:p>
      </dgm:t>
    </dgm:pt>
    <dgm:pt modelId="{45A3E0E0-B56F-46C3-90B7-84B330BAEAE8}" type="sibTrans" cxnId="{EF2E1469-DD49-40B8-A8A9-7635F5B88C80}">
      <dgm:prSet/>
      <dgm:spPr/>
      <dgm:t>
        <a:bodyPr/>
        <a:lstStyle/>
        <a:p>
          <a:endParaRPr lang="es-CL"/>
        </a:p>
      </dgm:t>
    </dgm:pt>
    <dgm:pt modelId="{0C9B4111-3BBE-41E2-8A96-739D6594973F}">
      <dgm:prSet phldrT="[Texto]"/>
      <dgm:spPr/>
      <dgm:t>
        <a:bodyPr/>
        <a:lstStyle/>
        <a:p>
          <a:r>
            <a:rPr lang="es-CL" dirty="0"/>
            <a:t>RECUERDO LO QUE SÉ</a:t>
          </a:r>
        </a:p>
      </dgm:t>
    </dgm:pt>
    <dgm:pt modelId="{7147554B-1508-44DC-9AB7-83FE342874C1}" type="parTrans" cxnId="{52497883-8A87-4953-873F-7FBF5AE272AF}">
      <dgm:prSet/>
      <dgm:spPr/>
      <dgm:t>
        <a:bodyPr/>
        <a:lstStyle/>
        <a:p>
          <a:endParaRPr lang="es-CL"/>
        </a:p>
      </dgm:t>
    </dgm:pt>
    <dgm:pt modelId="{2B2B0F91-0680-47AA-A1D1-BE7A0F8950E5}" type="sibTrans" cxnId="{52497883-8A87-4953-873F-7FBF5AE272AF}">
      <dgm:prSet/>
      <dgm:spPr/>
      <dgm:t>
        <a:bodyPr/>
        <a:lstStyle/>
        <a:p>
          <a:endParaRPr lang="es-CL"/>
        </a:p>
      </dgm:t>
    </dgm:pt>
    <dgm:pt modelId="{22A3F90F-50CA-4246-BF9E-F6A76A38E90F}">
      <dgm:prSet phldrT="[Texto]"/>
      <dgm:spPr/>
      <dgm:t>
        <a:bodyPr/>
        <a:lstStyle/>
        <a:p>
          <a:r>
            <a:rPr lang="es-CL" dirty="0"/>
            <a:t>APRENDO ALGO NUEVO</a:t>
          </a:r>
        </a:p>
      </dgm:t>
    </dgm:pt>
    <dgm:pt modelId="{51CF0368-5797-40E5-90B8-7912C3CB5C24}" type="parTrans" cxnId="{4799959D-EB08-4CA0-9D48-A90C40523CD2}">
      <dgm:prSet/>
      <dgm:spPr/>
      <dgm:t>
        <a:bodyPr/>
        <a:lstStyle/>
        <a:p>
          <a:endParaRPr lang="es-CL"/>
        </a:p>
      </dgm:t>
    </dgm:pt>
    <dgm:pt modelId="{B86AE344-3663-42C9-BF75-ACAA93B8E3D2}" type="sibTrans" cxnId="{4799959D-EB08-4CA0-9D48-A90C40523CD2}">
      <dgm:prSet/>
      <dgm:spPr/>
      <dgm:t>
        <a:bodyPr/>
        <a:lstStyle/>
        <a:p>
          <a:endParaRPr lang="es-CL"/>
        </a:p>
      </dgm:t>
    </dgm:pt>
    <dgm:pt modelId="{697B0C24-EA4D-4876-A65F-9E21A9F64487}">
      <dgm:prSet phldrT="[Texto]"/>
      <dgm:spPr/>
      <dgm:t>
        <a:bodyPr/>
        <a:lstStyle/>
        <a:p>
          <a:r>
            <a:rPr lang="es-CL"/>
            <a:t>HAGO </a:t>
          </a:r>
          <a:r>
            <a:rPr lang="es-CL" dirty="0"/>
            <a:t>LA TAREA</a:t>
          </a:r>
        </a:p>
      </dgm:t>
    </dgm:pt>
    <dgm:pt modelId="{7CD89FD6-1618-48AD-A2DC-49EB9D08010B}" type="parTrans" cxnId="{48EEEEBE-FAF2-4E54-B56D-17C222C9A7CA}">
      <dgm:prSet/>
      <dgm:spPr/>
      <dgm:t>
        <a:bodyPr/>
        <a:lstStyle/>
        <a:p>
          <a:endParaRPr lang="es-CL"/>
        </a:p>
      </dgm:t>
    </dgm:pt>
    <dgm:pt modelId="{501AD1D4-FC26-4365-A5EA-8E5CFE899EE7}" type="sibTrans" cxnId="{48EEEEBE-FAF2-4E54-B56D-17C222C9A7CA}">
      <dgm:prSet/>
      <dgm:spPr/>
      <dgm:t>
        <a:bodyPr/>
        <a:lstStyle/>
        <a:p>
          <a:endParaRPr lang="es-CL"/>
        </a:p>
      </dgm:t>
    </dgm:pt>
    <dgm:pt modelId="{52B0D712-E2EF-4320-9976-CE23D4AED733}">
      <dgm:prSet phldrT="[Texto]"/>
      <dgm:spPr/>
      <dgm:t>
        <a:bodyPr/>
        <a:lstStyle/>
        <a:p>
          <a:r>
            <a:rPr lang="es-CL" dirty="0"/>
            <a:t>Comprendo la tarea</a:t>
          </a:r>
        </a:p>
      </dgm:t>
    </dgm:pt>
    <dgm:pt modelId="{18F9DD8D-0BE6-4387-BC5B-8AC128F73A7A}" type="parTrans" cxnId="{CD1D4312-05F9-4A16-B2AE-6302978AEB33}">
      <dgm:prSet/>
      <dgm:spPr/>
      <dgm:t>
        <a:bodyPr/>
        <a:lstStyle/>
        <a:p>
          <a:endParaRPr lang="es-CL"/>
        </a:p>
      </dgm:t>
    </dgm:pt>
    <dgm:pt modelId="{FED744A7-5229-4CB9-8D4B-708878C1B13B}" type="sibTrans" cxnId="{CD1D4312-05F9-4A16-B2AE-6302978AEB33}">
      <dgm:prSet/>
      <dgm:spPr/>
      <dgm:t>
        <a:bodyPr/>
        <a:lstStyle/>
        <a:p>
          <a:endParaRPr lang="es-CL"/>
        </a:p>
      </dgm:t>
    </dgm:pt>
    <dgm:pt modelId="{9C5C815B-5574-4BE9-89C4-E8DCA1BBB3D7}">
      <dgm:prSet phldrT="[Texto]"/>
      <dgm:spPr/>
      <dgm:t>
        <a:bodyPr/>
        <a:lstStyle/>
        <a:p>
          <a:r>
            <a:rPr lang="es-CL" dirty="0"/>
            <a:t>REALIZO EL CIERRE</a:t>
          </a:r>
        </a:p>
      </dgm:t>
    </dgm:pt>
    <dgm:pt modelId="{13BAF4C2-803C-4CF5-8F2E-A956A5A85337}" type="parTrans" cxnId="{F746799E-C517-4F9F-A81C-EAE7B37473ED}">
      <dgm:prSet/>
      <dgm:spPr/>
      <dgm:t>
        <a:bodyPr/>
        <a:lstStyle/>
        <a:p>
          <a:endParaRPr lang="es-CL"/>
        </a:p>
      </dgm:t>
    </dgm:pt>
    <dgm:pt modelId="{DE2A032A-3F0A-4702-AFBA-BC56BE7445CF}" type="sibTrans" cxnId="{F746799E-C517-4F9F-A81C-EAE7B37473ED}">
      <dgm:prSet/>
      <dgm:spPr/>
      <dgm:t>
        <a:bodyPr/>
        <a:lstStyle/>
        <a:p>
          <a:endParaRPr lang="es-CL"/>
        </a:p>
      </dgm:t>
    </dgm:pt>
    <dgm:pt modelId="{D1FED45D-D27D-4A7C-B268-742BBEBEA4DB}">
      <dgm:prSet phldrT="[Texto]"/>
      <dgm:spPr/>
      <dgm:t>
        <a:bodyPr/>
        <a:lstStyle/>
        <a:p>
          <a:r>
            <a:rPr lang="es-CL" dirty="0"/>
            <a:t>ENVIO EL TICKET</a:t>
          </a:r>
        </a:p>
      </dgm:t>
    </dgm:pt>
    <dgm:pt modelId="{BD94B13C-A66C-452E-B04F-CD156B0F376D}" type="parTrans" cxnId="{BB84D3E2-5625-448A-82E6-EE5EC2103639}">
      <dgm:prSet/>
      <dgm:spPr/>
      <dgm:t>
        <a:bodyPr/>
        <a:lstStyle/>
        <a:p>
          <a:endParaRPr lang="es-CL"/>
        </a:p>
      </dgm:t>
    </dgm:pt>
    <dgm:pt modelId="{17F600DB-0D1D-4D25-B069-81346BB72170}" type="sibTrans" cxnId="{BB84D3E2-5625-448A-82E6-EE5EC2103639}">
      <dgm:prSet/>
      <dgm:spPr/>
      <dgm:t>
        <a:bodyPr/>
        <a:lstStyle/>
        <a:p>
          <a:endParaRPr lang="es-CL"/>
        </a:p>
      </dgm:t>
    </dgm:pt>
    <dgm:pt modelId="{7A518010-65AE-4671-9B02-6C892244F373}" type="pres">
      <dgm:prSet presAssocID="{18498FBC-3414-4FD8-B17E-D03A77073707}" presName="diagram" presStyleCnt="0">
        <dgm:presLayoutVars>
          <dgm:dir/>
          <dgm:resizeHandles/>
        </dgm:presLayoutVars>
      </dgm:prSet>
      <dgm:spPr/>
    </dgm:pt>
    <dgm:pt modelId="{E8988B13-953F-489F-AFB1-0331DFDF536C}" type="pres">
      <dgm:prSet presAssocID="{6E182967-2585-4E36-877B-1A3FEAAACCB2}" presName="firstNode" presStyleLbl="node1" presStyleIdx="0" presStyleCnt="8" custLinFactY="-21259" custLinFactNeighborX="-13838" custLinFactNeighborY="-100000">
        <dgm:presLayoutVars>
          <dgm:bulletEnabled val="1"/>
        </dgm:presLayoutVars>
      </dgm:prSet>
      <dgm:spPr/>
    </dgm:pt>
    <dgm:pt modelId="{092E922C-F941-4957-8354-706B8C63DAA5}" type="pres">
      <dgm:prSet presAssocID="{E516C2B3-792B-401D-9CC2-E985CB580E93}" presName="sibTrans" presStyleLbl="sibTrans2D1" presStyleIdx="0" presStyleCnt="7" custLinFactNeighborX="8682" custLinFactNeighborY="21562"/>
      <dgm:spPr/>
    </dgm:pt>
    <dgm:pt modelId="{8514F8C5-DAA4-4A57-9467-76456122684A}" type="pres">
      <dgm:prSet presAssocID="{1812B934-4DAE-42C0-BAE5-5929A099FCE4}" presName="middleNode" presStyleCnt="0"/>
      <dgm:spPr/>
    </dgm:pt>
    <dgm:pt modelId="{88B44F5E-4DDC-4B5B-AE3F-5C66E82EC8AC}" type="pres">
      <dgm:prSet presAssocID="{1812B934-4DAE-42C0-BAE5-5929A099FCE4}" presName="padding" presStyleLbl="node1" presStyleIdx="0" presStyleCnt="8"/>
      <dgm:spPr/>
    </dgm:pt>
    <dgm:pt modelId="{8538985B-3ADF-46A6-A9AF-4CF266628935}" type="pres">
      <dgm:prSet presAssocID="{1812B934-4DAE-42C0-BAE5-5929A099FCE4}" presName="shape" presStyleLbl="node1" presStyleIdx="1" presStyleCnt="8" custScaleX="179074" custScaleY="158553" custLinFactNeighborX="-8412" custLinFactNeighborY="-29770">
        <dgm:presLayoutVars>
          <dgm:bulletEnabled val="1"/>
        </dgm:presLayoutVars>
      </dgm:prSet>
      <dgm:spPr/>
    </dgm:pt>
    <dgm:pt modelId="{995A04B7-0D77-4A84-B2F3-2B6FAB25F88F}" type="pres">
      <dgm:prSet presAssocID="{45A3E0E0-B56F-46C3-90B7-84B330BAEAE8}" presName="sibTrans" presStyleLbl="sibTrans2D1" presStyleIdx="1" presStyleCnt="7" custAng="21338633" custFlipVert="1" custScaleX="145312" custScaleY="113230" custLinFactNeighborX="-12670" custLinFactNeighborY="66538"/>
      <dgm:spPr/>
    </dgm:pt>
    <dgm:pt modelId="{A8F27AD7-BFA0-4142-97E8-164B409AC3E6}" type="pres">
      <dgm:prSet presAssocID="{0C9B4111-3BBE-41E2-8A96-739D6594973F}" presName="middleNode" presStyleCnt="0"/>
      <dgm:spPr/>
    </dgm:pt>
    <dgm:pt modelId="{18569D32-2F04-442C-A0AE-4449C897F7F2}" type="pres">
      <dgm:prSet presAssocID="{0C9B4111-3BBE-41E2-8A96-739D6594973F}" presName="padding" presStyleLbl="node1" presStyleIdx="1" presStyleCnt="8"/>
      <dgm:spPr/>
    </dgm:pt>
    <dgm:pt modelId="{0A3C8868-A9F5-4E78-8C35-1A0DC961B3BA}" type="pres">
      <dgm:prSet presAssocID="{0C9B4111-3BBE-41E2-8A96-739D6594973F}" presName="shape" presStyleLbl="node1" presStyleIdx="2" presStyleCnt="8" custScaleX="181640">
        <dgm:presLayoutVars>
          <dgm:bulletEnabled val="1"/>
        </dgm:presLayoutVars>
      </dgm:prSet>
      <dgm:spPr/>
    </dgm:pt>
    <dgm:pt modelId="{35FDE4EF-022E-40F2-8D35-A9573480ADF7}" type="pres">
      <dgm:prSet presAssocID="{2B2B0F91-0680-47AA-A1D1-BE7A0F8950E5}" presName="sibTrans" presStyleLbl="sibTrans2D1" presStyleIdx="2" presStyleCnt="7" custAng="165617"/>
      <dgm:spPr/>
    </dgm:pt>
    <dgm:pt modelId="{682CF766-AF34-4160-8377-25ABC081F871}" type="pres">
      <dgm:prSet presAssocID="{22A3F90F-50CA-4246-BF9E-F6A76A38E90F}" presName="middleNode" presStyleCnt="0"/>
      <dgm:spPr/>
    </dgm:pt>
    <dgm:pt modelId="{0EAD8B35-1BCA-4495-886F-8EFB553E61B0}" type="pres">
      <dgm:prSet presAssocID="{22A3F90F-50CA-4246-BF9E-F6A76A38E90F}" presName="padding" presStyleLbl="node1" presStyleIdx="2" presStyleCnt="8"/>
      <dgm:spPr/>
    </dgm:pt>
    <dgm:pt modelId="{B21BDF2F-1DC7-487A-920D-B2C5E23E61A4}" type="pres">
      <dgm:prSet presAssocID="{22A3F90F-50CA-4246-BF9E-F6A76A38E90F}" presName="shape" presStyleLbl="node1" presStyleIdx="3" presStyleCnt="8" custScaleX="181640">
        <dgm:presLayoutVars>
          <dgm:bulletEnabled val="1"/>
        </dgm:presLayoutVars>
      </dgm:prSet>
      <dgm:spPr/>
    </dgm:pt>
    <dgm:pt modelId="{A4CC71A5-B9D8-4ED8-8425-ED67395A1A39}" type="pres">
      <dgm:prSet presAssocID="{B86AE344-3663-42C9-BF75-ACAA93B8E3D2}" presName="sibTrans" presStyleLbl="sibTrans2D1" presStyleIdx="3" presStyleCnt="7" custAng="15889671" custLinFactX="600000" custLinFactY="78395" custLinFactNeighborX="644265" custLinFactNeighborY="100000"/>
      <dgm:spPr/>
    </dgm:pt>
    <dgm:pt modelId="{8236AE0A-2DFC-4B9A-BE92-9BECFBA0532E}" type="pres">
      <dgm:prSet presAssocID="{697B0C24-EA4D-4876-A65F-9E21A9F64487}" presName="middleNode" presStyleCnt="0"/>
      <dgm:spPr/>
    </dgm:pt>
    <dgm:pt modelId="{3450FD69-8675-4728-BAA0-C7F1FA4D221F}" type="pres">
      <dgm:prSet presAssocID="{697B0C24-EA4D-4876-A65F-9E21A9F64487}" presName="padding" presStyleLbl="node1" presStyleIdx="3" presStyleCnt="8"/>
      <dgm:spPr/>
    </dgm:pt>
    <dgm:pt modelId="{1CB98D16-2A78-4EED-8ED8-FF76487A24A5}" type="pres">
      <dgm:prSet presAssocID="{697B0C24-EA4D-4876-A65F-9E21A9F64487}" presName="shape" presStyleLbl="node1" presStyleIdx="4" presStyleCnt="8" custScaleX="163965" custLinFactY="100000" custLinFactNeighborX="-3898" custLinFactNeighborY="102771">
        <dgm:presLayoutVars>
          <dgm:bulletEnabled val="1"/>
        </dgm:presLayoutVars>
      </dgm:prSet>
      <dgm:spPr/>
    </dgm:pt>
    <dgm:pt modelId="{5F8470E6-1B5E-413C-B137-3E4CA51A0788}" type="pres">
      <dgm:prSet presAssocID="{501AD1D4-FC26-4365-A5EA-8E5CFE899EE7}" presName="sibTrans" presStyleLbl="sibTrans2D1" presStyleIdx="4" presStyleCnt="7" custAng="5688195" custLinFactX="-200000" custLinFactY="-40475" custLinFactNeighborX="-277990" custLinFactNeighborY="-100000"/>
      <dgm:spPr/>
    </dgm:pt>
    <dgm:pt modelId="{CF304435-B7C7-4336-A486-753435504D1E}" type="pres">
      <dgm:prSet presAssocID="{52B0D712-E2EF-4320-9976-CE23D4AED733}" presName="middleNode" presStyleCnt="0"/>
      <dgm:spPr/>
    </dgm:pt>
    <dgm:pt modelId="{5F1F51A8-4236-4D5D-A3D5-2E635125C482}" type="pres">
      <dgm:prSet presAssocID="{52B0D712-E2EF-4320-9976-CE23D4AED733}" presName="padding" presStyleLbl="node1" presStyleIdx="4" presStyleCnt="8"/>
      <dgm:spPr/>
    </dgm:pt>
    <dgm:pt modelId="{DE1333F4-1022-465E-880D-2F891EF2CCD7}" type="pres">
      <dgm:prSet presAssocID="{52B0D712-E2EF-4320-9976-CE23D4AED733}" presName="shape" presStyleLbl="node1" presStyleIdx="5" presStyleCnt="8" custLinFactY="-100000" custLinFactNeighborX="-5256" custLinFactNeighborY="-112803">
        <dgm:presLayoutVars>
          <dgm:bulletEnabled val="1"/>
        </dgm:presLayoutVars>
      </dgm:prSet>
      <dgm:spPr/>
    </dgm:pt>
    <dgm:pt modelId="{F89C3374-D262-4CEC-B327-FEACA986CBD1}" type="pres">
      <dgm:prSet presAssocID="{FED744A7-5229-4CB9-8D4B-708878C1B13B}" presName="sibTrans" presStyleLbl="sibTrans2D1" presStyleIdx="5" presStyleCnt="7" custAng="2586818" custLinFactX="-200000" custLinFactNeighborX="-204167" custLinFactNeighborY="33949"/>
      <dgm:spPr/>
    </dgm:pt>
    <dgm:pt modelId="{696E4650-594F-4928-BFAD-60C61D443A42}" type="pres">
      <dgm:prSet presAssocID="{9C5C815B-5574-4BE9-89C4-E8DCA1BBB3D7}" presName="middleNode" presStyleCnt="0"/>
      <dgm:spPr/>
    </dgm:pt>
    <dgm:pt modelId="{5870A3B7-9BC0-4D77-8EFC-5F05D4B5C18E}" type="pres">
      <dgm:prSet presAssocID="{9C5C815B-5574-4BE9-89C4-E8DCA1BBB3D7}" presName="padding" presStyleLbl="node1" presStyleIdx="5" presStyleCnt="8"/>
      <dgm:spPr/>
    </dgm:pt>
    <dgm:pt modelId="{DE7B0F9F-324C-4EF7-9C52-492AAC9A0DBC}" type="pres">
      <dgm:prSet presAssocID="{9C5C815B-5574-4BE9-89C4-E8DCA1BBB3D7}" presName="shape" presStyleLbl="node1" presStyleIdx="6" presStyleCnt="8" custScaleX="142666" custScaleY="141775" custLinFactNeighborX="-24909" custLinFactNeighborY="13909">
        <dgm:presLayoutVars>
          <dgm:bulletEnabled val="1"/>
        </dgm:presLayoutVars>
      </dgm:prSet>
      <dgm:spPr/>
    </dgm:pt>
    <dgm:pt modelId="{B0B448E9-4C76-4851-B644-F257D47FE94A}" type="pres">
      <dgm:prSet presAssocID="{DE2A032A-3F0A-4702-AFBA-BC56BE7445CF}" presName="sibTrans" presStyleLbl="sibTrans2D1" presStyleIdx="6" presStyleCnt="7" custAng="21597116" custLinFactNeighborX="12704" custLinFactNeighborY="-4780"/>
      <dgm:spPr/>
    </dgm:pt>
    <dgm:pt modelId="{5A4075CC-B0F2-4FD9-956F-6A96BFF9DB9B}" type="pres">
      <dgm:prSet presAssocID="{D1FED45D-D27D-4A7C-B268-742BBEBEA4DB}" presName="lastNode" presStyleLbl="node1" presStyleIdx="7" presStyleCnt="8" custLinFactNeighborX="-4237" custLinFactNeighborY="4808">
        <dgm:presLayoutVars>
          <dgm:bulletEnabled val="1"/>
        </dgm:presLayoutVars>
      </dgm:prSet>
      <dgm:spPr/>
    </dgm:pt>
  </dgm:ptLst>
  <dgm:cxnLst>
    <dgm:cxn modelId="{3CD1350C-946B-45C2-9316-B0506B7E0582}" type="presOf" srcId="{45A3E0E0-B56F-46C3-90B7-84B330BAEAE8}" destId="{995A04B7-0D77-4A84-B2F3-2B6FAB25F88F}" srcOrd="0" destOrd="0" presId="urn:microsoft.com/office/officeart/2005/8/layout/bProcess2"/>
    <dgm:cxn modelId="{CD1D4312-05F9-4A16-B2AE-6302978AEB33}" srcId="{18498FBC-3414-4FD8-B17E-D03A77073707}" destId="{52B0D712-E2EF-4320-9976-CE23D4AED733}" srcOrd="5" destOrd="0" parTransId="{18F9DD8D-0BE6-4387-BC5B-8AC128F73A7A}" sibTransId="{FED744A7-5229-4CB9-8D4B-708878C1B13B}"/>
    <dgm:cxn modelId="{CC56052A-EE3F-4B11-8DFC-3CF4097458E7}" srcId="{18498FBC-3414-4FD8-B17E-D03A77073707}" destId="{6E182967-2585-4E36-877B-1A3FEAAACCB2}" srcOrd="0" destOrd="0" parTransId="{121951C6-9D2A-4DEE-A030-0BDB3FDA9F8A}" sibTransId="{E516C2B3-792B-401D-9CC2-E985CB580E93}"/>
    <dgm:cxn modelId="{838D2130-97C5-4DD5-BD52-EFA8FCB90759}" type="presOf" srcId="{D1FED45D-D27D-4A7C-B268-742BBEBEA4DB}" destId="{5A4075CC-B0F2-4FD9-956F-6A96BFF9DB9B}" srcOrd="0" destOrd="0" presId="urn:microsoft.com/office/officeart/2005/8/layout/bProcess2"/>
    <dgm:cxn modelId="{15554830-6B8F-4E57-A970-56B6C5EBFF94}" type="presOf" srcId="{2B2B0F91-0680-47AA-A1D1-BE7A0F8950E5}" destId="{35FDE4EF-022E-40F2-8D35-A9573480ADF7}" srcOrd="0" destOrd="0" presId="urn:microsoft.com/office/officeart/2005/8/layout/bProcess2"/>
    <dgm:cxn modelId="{53C0473F-F5D4-4609-B0CD-92E7425BA414}" type="presOf" srcId="{52B0D712-E2EF-4320-9976-CE23D4AED733}" destId="{DE1333F4-1022-465E-880D-2F891EF2CCD7}" srcOrd="0" destOrd="0" presId="urn:microsoft.com/office/officeart/2005/8/layout/bProcess2"/>
    <dgm:cxn modelId="{1E26425C-3645-4AE1-8A4A-0B861F9A0E9A}" type="presOf" srcId="{DE2A032A-3F0A-4702-AFBA-BC56BE7445CF}" destId="{B0B448E9-4C76-4851-B644-F257D47FE94A}" srcOrd="0" destOrd="0" presId="urn:microsoft.com/office/officeart/2005/8/layout/bProcess2"/>
    <dgm:cxn modelId="{B99E2544-7B3B-48D1-A53F-4A2F4E1B2510}" type="presOf" srcId="{697B0C24-EA4D-4876-A65F-9E21A9F64487}" destId="{1CB98D16-2A78-4EED-8ED8-FF76487A24A5}" srcOrd="0" destOrd="0" presId="urn:microsoft.com/office/officeart/2005/8/layout/bProcess2"/>
    <dgm:cxn modelId="{EF2E1469-DD49-40B8-A8A9-7635F5B88C80}" srcId="{18498FBC-3414-4FD8-B17E-D03A77073707}" destId="{1812B934-4DAE-42C0-BAE5-5929A099FCE4}" srcOrd="1" destOrd="0" parTransId="{2D5A8068-5EF0-4F81-88F9-B49378B6A6E2}" sibTransId="{45A3E0E0-B56F-46C3-90B7-84B330BAEAE8}"/>
    <dgm:cxn modelId="{6D3A4850-588D-4B7C-BAAC-83BE99F3CB36}" type="presOf" srcId="{B86AE344-3663-42C9-BF75-ACAA93B8E3D2}" destId="{A4CC71A5-B9D8-4ED8-8425-ED67395A1A39}" srcOrd="0" destOrd="0" presId="urn:microsoft.com/office/officeart/2005/8/layout/bProcess2"/>
    <dgm:cxn modelId="{DB0F9774-3050-4988-A56B-1DD97AAEF890}" type="presOf" srcId="{501AD1D4-FC26-4365-A5EA-8E5CFE899EE7}" destId="{5F8470E6-1B5E-413C-B137-3E4CA51A0788}" srcOrd="0" destOrd="0" presId="urn:microsoft.com/office/officeart/2005/8/layout/bProcess2"/>
    <dgm:cxn modelId="{D9423E7C-CE71-4367-A0F3-7406CB2D0C06}" type="presOf" srcId="{22A3F90F-50CA-4246-BF9E-F6A76A38E90F}" destId="{B21BDF2F-1DC7-487A-920D-B2C5E23E61A4}" srcOrd="0" destOrd="0" presId="urn:microsoft.com/office/officeart/2005/8/layout/bProcess2"/>
    <dgm:cxn modelId="{FE9A747C-DFDF-4FD9-87CA-2FA5EAC71F6C}" type="presOf" srcId="{1812B934-4DAE-42C0-BAE5-5929A099FCE4}" destId="{8538985B-3ADF-46A6-A9AF-4CF266628935}" srcOrd="0" destOrd="0" presId="urn:microsoft.com/office/officeart/2005/8/layout/bProcess2"/>
    <dgm:cxn modelId="{52497883-8A87-4953-873F-7FBF5AE272AF}" srcId="{18498FBC-3414-4FD8-B17E-D03A77073707}" destId="{0C9B4111-3BBE-41E2-8A96-739D6594973F}" srcOrd="2" destOrd="0" parTransId="{7147554B-1508-44DC-9AB7-83FE342874C1}" sibTransId="{2B2B0F91-0680-47AA-A1D1-BE7A0F8950E5}"/>
    <dgm:cxn modelId="{86975B8C-41B7-4BF1-BDAA-07AEA9A74C20}" type="presOf" srcId="{FED744A7-5229-4CB9-8D4B-708878C1B13B}" destId="{F89C3374-D262-4CEC-B327-FEACA986CBD1}" srcOrd="0" destOrd="0" presId="urn:microsoft.com/office/officeart/2005/8/layout/bProcess2"/>
    <dgm:cxn modelId="{01B4178D-F77B-4DE9-B9B5-36D06ADB0EC8}" type="presOf" srcId="{9C5C815B-5574-4BE9-89C4-E8DCA1BBB3D7}" destId="{DE7B0F9F-324C-4EF7-9C52-492AAC9A0DBC}" srcOrd="0" destOrd="0" presId="urn:microsoft.com/office/officeart/2005/8/layout/bProcess2"/>
    <dgm:cxn modelId="{EA74DF95-0215-418E-98C7-7300132D8006}" type="presOf" srcId="{6E182967-2585-4E36-877B-1A3FEAAACCB2}" destId="{E8988B13-953F-489F-AFB1-0331DFDF536C}" srcOrd="0" destOrd="0" presId="urn:microsoft.com/office/officeart/2005/8/layout/bProcess2"/>
    <dgm:cxn modelId="{4799959D-EB08-4CA0-9D48-A90C40523CD2}" srcId="{18498FBC-3414-4FD8-B17E-D03A77073707}" destId="{22A3F90F-50CA-4246-BF9E-F6A76A38E90F}" srcOrd="3" destOrd="0" parTransId="{51CF0368-5797-40E5-90B8-7912C3CB5C24}" sibTransId="{B86AE344-3663-42C9-BF75-ACAA93B8E3D2}"/>
    <dgm:cxn modelId="{F746799E-C517-4F9F-A81C-EAE7B37473ED}" srcId="{18498FBC-3414-4FD8-B17E-D03A77073707}" destId="{9C5C815B-5574-4BE9-89C4-E8DCA1BBB3D7}" srcOrd="6" destOrd="0" parTransId="{13BAF4C2-803C-4CF5-8F2E-A956A5A85337}" sibTransId="{DE2A032A-3F0A-4702-AFBA-BC56BE7445CF}"/>
    <dgm:cxn modelId="{B2F1ADA0-69D2-44C4-866C-FF0C7547668D}" type="presOf" srcId="{E516C2B3-792B-401D-9CC2-E985CB580E93}" destId="{092E922C-F941-4957-8354-706B8C63DAA5}" srcOrd="0" destOrd="0" presId="urn:microsoft.com/office/officeart/2005/8/layout/bProcess2"/>
    <dgm:cxn modelId="{06A997AC-5E7F-451F-B584-24A8CD6307E7}" type="presOf" srcId="{0C9B4111-3BBE-41E2-8A96-739D6594973F}" destId="{0A3C8868-A9F5-4E78-8C35-1A0DC961B3BA}" srcOrd="0" destOrd="0" presId="urn:microsoft.com/office/officeart/2005/8/layout/bProcess2"/>
    <dgm:cxn modelId="{48EEEEBE-FAF2-4E54-B56D-17C222C9A7CA}" srcId="{18498FBC-3414-4FD8-B17E-D03A77073707}" destId="{697B0C24-EA4D-4876-A65F-9E21A9F64487}" srcOrd="4" destOrd="0" parTransId="{7CD89FD6-1618-48AD-A2DC-49EB9D08010B}" sibTransId="{501AD1D4-FC26-4365-A5EA-8E5CFE899EE7}"/>
    <dgm:cxn modelId="{461C05E1-7604-4750-807E-06FDFA36E291}" type="presOf" srcId="{18498FBC-3414-4FD8-B17E-D03A77073707}" destId="{7A518010-65AE-4671-9B02-6C892244F373}" srcOrd="0" destOrd="0" presId="urn:microsoft.com/office/officeart/2005/8/layout/bProcess2"/>
    <dgm:cxn modelId="{BB84D3E2-5625-448A-82E6-EE5EC2103639}" srcId="{18498FBC-3414-4FD8-B17E-D03A77073707}" destId="{D1FED45D-D27D-4A7C-B268-742BBEBEA4DB}" srcOrd="7" destOrd="0" parTransId="{BD94B13C-A66C-452E-B04F-CD156B0F376D}" sibTransId="{17F600DB-0D1D-4D25-B069-81346BB72170}"/>
    <dgm:cxn modelId="{842B1EB0-4E55-49BD-938E-56244A6CABE1}" type="presParOf" srcId="{7A518010-65AE-4671-9B02-6C892244F373}" destId="{E8988B13-953F-489F-AFB1-0331DFDF536C}" srcOrd="0" destOrd="0" presId="urn:microsoft.com/office/officeart/2005/8/layout/bProcess2"/>
    <dgm:cxn modelId="{F1E4DEDA-2956-432F-B766-12B1D89E2213}" type="presParOf" srcId="{7A518010-65AE-4671-9B02-6C892244F373}" destId="{092E922C-F941-4957-8354-706B8C63DAA5}" srcOrd="1" destOrd="0" presId="urn:microsoft.com/office/officeart/2005/8/layout/bProcess2"/>
    <dgm:cxn modelId="{95DF0AE6-DD2F-4A6B-A35B-17DE2FEFC352}" type="presParOf" srcId="{7A518010-65AE-4671-9B02-6C892244F373}" destId="{8514F8C5-DAA4-4A57-9467-76456122684A}" srcOrd="2" destOrd="0" presId="urn:microsoft.com/office/officeart/2005/8/layout/bProcess2"/>
    <dgm:cxn modelId="{9D7256E3-D7E6-4B4D-80DB-E848326107D5}" type="presParOf" srcId="{8514F8C5-DAA4-4A57-9467-76456122684A}" destId="{88B44F5E-4DDC-4B5B-AE3F-5C66E82EC8AC}" srcOrd="0" destOrd="0" presId="urn:microsoft.com/office/officeart/2005/8/layout/bProcess2"/>
    <dgm:cxn modelId="{95030F9C-E1AC-4CF7-9095-F187E4984DA9}" type="presParOf" srcId="{8514F8C5-DAA4-4A57-9467-76456122684A}" destId="{8538985B-3ADF-46A6-A9AF-4CF266628935}" srcOrd="1" destOrd="0" presId="urn:microsoft.com/office/officeart/2005/8/layout/bProcess2"/>
    <dgm:cxn modelId="{1719F248-4C7A-48E0-9F5C-A021C03EAB89}" type="presParOf" srcId="{7A518010-65AE-4671-9B02-6C892244F373}" destId="{995A04B7-0D77-4A84-B2F3-2B6FAB25F88F}" srcOrd="3" destOrd="0" presId="urn:microsoft.com/office/officeart/2005/8/layout/bProcess2"/>
    <dgm:cxn modelId="{F25327A1-D7C0-4FD3-AA58-0C961FA52E37}" type="presParOf" srcId="{7A518010-65AE-4671-9B02-6C892244F373}" destId="{A8F27AD7-BFA0-4142-97E8-164B409AC3E6}" srcOrd="4" destOrd="0" presId="urn:microsoft.com/office/officeart/2005/8/layout/bProcess2"/>
    <dgm:cxn modelId="{0D36B6C0-5229-456F-9AD1-9E4A2758789C}" type="presParOf" srcId="{A8F27AD7-BFA0-4142-97E8-164B409AC3E6}" destId="{18569D32-2F04-442C-A0AE-4449C897F7F2}" srcOrd="0" destOrd="0" presId="urn:microsoft.com/office/officeart/2005/8/layout/bProcess2"/>
    <dgm:cxn modelId="{048A5C2D-48D7-4408-95F6-219928EAFCB5}" type="presParOf" srcId="{A8F27AD7-BFA0-4142-97E8-164B409AC3E6}" destId="{0A3C8868-A9F5-4E78-8C35-1A0DC961B3BA}" srcOrd="1" destOrd="0" presId="urn:microsoft.com/office/officeart/2005/8/layout/bProcess2"/>
    <dgm:cxn modelId="{5DDCC0E6-98A2-485D-B38F-7E6504773445}" type="presParOf" srcId="{7A518010-65AE-4671-9B02-6C892244F373}" destId="{35FDE4EF-022E-40F2-8D35-A9573480ADF7}" srcOrd="5" destOrd="0" presId="urn:microsoft.com/office/officeart/2005/8/layout/bProcess2"/>
    <dgm:cxn modelId="{D0E5AFCF-4F46-45E9-8AC6-C70C14109FF0}" type="presParOf" srcId="{7A518010-65AE-4671-9B02-6C892244F373}" destId="{682CF766-AF34-4160-8377-25ABC081F871}" srcOrd="6" destOrd="0" presId="urn:microsoft.com/office/officeart/2005/8/layout/bProcess2"/>
    <dgm:cxn modelId="{B2163246-8A67-4FB0-9932-89E436F52547}" type="presParOf" srcId="{682CF766-AF34-4160-8377-25ABC081F871}" destId="{0EAD8B35-1BCA-4495-886F-8EFB553E61B0}" srcOrd="0" destOrd="0" presId="urn:microsoft.com/office/officeart/2005/8/layout/bProcess2"/>
    <dgm:cxn modelId="{A0C280AB-64DC-40E4-8EC4-1019ABCC4BA3}" type="presParOf" srcId="{682CF766-AF34-4160-8377-25ABC081F871}" destId="{B21BDF2F-1DC7-487A-920D-B2C5E23E61A4}" srcOrd="1" destOrd="0" presId="urn:microsoft.com/office/officeart/2005/8/layout/bProcess2"/>
    <dgm:cxn modelId="{68F1D4DE-7AA8-43E3-9B92-DE4222BB715A}" type="presParOf" srcId="{7A518010-65AE-4671-9B02-6C892244F373}" destId="{A4CC71A5-B9D8-4ED8-8425-ED67395A1A39}" srcOrd="7" destOrd="0" presId="urn:microsoft.com/office/officeart/2005/8/layout/bProcess2"/>
    <dgm:cxn modelId="{7EF09193-E0E4-4608-9EEC-C36D12F989CE}" type="presParOf" srcId="{7A518010-65AE-4671-9B02-6C892244F373}" destId="{8236AE0A-2DFC-4B9A-BE92-9BECFBA0532E}" srcOrd="8" destOrd="0" presId="urn:microsoft.com/office/officeart/2005/8/layout/bProcess2"/>
    <dgm:cxn modelId="{6FF159F1-B77C-4184-B887-B603284CEE41}" type="presParOf" srcId="{8236AE0A-2DFC-4B9A-BE92-9BECFBA0532E}" destId="{3450FD69-8675-4728-BAA0-C7F1FA4D221F}" srcOrd="0" destOrd="0" presId="urn:microsoft.com/office/officeart/2005/8/layout/bProcess2"/>
    <dgm:cxn modelId="{963ACA9C-B5F8-430F-A8F4-4E6F0E97D792}" type="presParOf" srcId="{8236AE0A-2DFC-4B9A-BE92-9BECFBA0532E}" destId="{1CB98D16-2A78-4EED-8ED8-FF76487A24A5}" srcOrd="1" destOrd="0" presId="urn:microsoft.com/office/officeart/2005/8/layout/bProcess2"/>
    <dgm:cxn modelId="{6943C205-116F-4BC4-B152-738421548A19}" type="presParOf" srcId="{7A518010-65AE-4671-9B02-6C892244F373}" destId="{5F8470E6-1B5E-413C-B137-3E4CA51A0788}" srcOrd="9" destOrd="0" presId="urn:microsoft.com/office/officeart/2005/8/layout/bProcess2"/>
    <dgm:cxn modelId="{F333A7CD-8366-4E4D-8F86-B6A717BAF697}" type="presParOf" srcId="{7A518010-65AE-4671-9B02-6C892244F373}" destId="{CF304435-B7C7-4336-A486-753435504D1E}" srcOrd="10" destOrd="0" presId="urn:microsoft.com/office/officeart/2005/8/layout/bProcess2"/>
    <dgm:cxn modelId="{DED9FDCD-2177-423A-A239-95B277016B5A}" type="presParOf" srcId="{CF304435-B7C7-4336-A486-753435504D1E}" destId="{5F1F51A8-4236-4D5D-A3D5-2E635125C482}" srcOrd="0" destOrd="0" presId="urn:microsoft.com/office/officeart/2005/8/layout/bProcess2"/>
    <dgm:cxn modelId="{6846C951-7C28-4840-921B-4537E8C881DD}" type="presParOf" srcId="{CF304435-B7C7-4336-A486-753435504D1E}" destId="{DE1333F4-1022-465E-880D-2F891EF2CCD7}" srcOrd="1" destOrd="0" presId="urn:microsoft.com/office/officeart/2005/8/layout/bProcess2"/>
    <dgm:cxn modelId="{89FE35F6-07D2-409B-8400-091296954B8F}" type="presParOf" srcId="{7A518010-65AE-4671-9B02-6C892244F373}" destId="{F89C3374-D262-4CEC-B327-FEACA986CBD1}" srcOrd="11" destOrd="0" presId="urn:microsoft.com/office/officeart/2005/8/layout/bProcess2"/>
    <dgm:cxn modelId="{6797BF89-CA70-43D1-B544-63C2FA34629E}" type="presParOf" srcId="{7A518010-65AE-4671-9B02-6C892244F373}" destId="{696E4650-594F-4928-BFAD-60C61D443A42}" srcOrd="12" destOrd="0" presId="urn:microsoft.com/office/officeart/2005/8/layout/bProcess2"/>
    <dgm:cxn modelId="{F85A8F49-4502-4A97-B11E-A34D79364708}" type="presParOf" srcId="{696E4650-594F-4928-BFAD-60C61D443A42}" destId="{5870A3B7-9BC0-4D77-8EFC-5F05D4B5C18E}" srcOrd="0" destOrd="0" presId="urn:microsoft.com/office/officeart/2005/8/layout/bProcess2"/>
    <dgm:cxn modelId="{FFB6C16F-9499-403E-9A67-7EF162CA7422}" type="presParOf" srcId="{696E4650-594F-4928-BFAD-60C61D443A42}" destId="{DE7B0F9F-324C-4EF7-9C52-492AAC9A0DBC}" srcOrd="1" destOrd="0" presId="urn:microsoft.com/office/officeart/2005/8/layout/bProcess2"/>
    <dgm:cxn modelId="{267BE84E-AE14-4702-B4CB-A5D3F34D38E6}" type="presParOf" srcId="{7A518010-65AE-4671-9B02-6C892244F373}" destId="{B0B448E9-4C76-4851-B644-F257D47FE94A}" srcOrd="13" destOrd="0" presId="urn:microsoft.com/office/officeart/2005/8/layout/bProcess2"/>
    <dgm:cxn modelId="{7BB979CC-5BA2-4961-9D01-71055CC19D31}" type="presParOf" srcId="{7A518010-65AE-4671-9B02-6C892244F373}" destId="{5A4075CC-B0F2-4FD9-956F-6A96BFF9DB9B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8B13-953F-489F-AFB1-0331DFDF536C}">
      <dsp:nvSpPr>
        <dsp:cNvPr id="0" name=""/>
        <dsp:cNvSpPr/>
      </dsp:nvSpPr>
      <dsp:spPr>
        <a:xfrm>
          <a:off x="0" y="0"/>
          <a:ext cx="1468643" cy="1468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LEO EL OBJETIVO</a:t>
          </a:r>
        </a:p>
      </dsp:txBody>
      <dsp:txXfrm>
        <a:off x="215078" y="215078"/>
        <a:ext cx="1038487" cy="1038487"/>
      </dsp:txXfrm>
    </dsp:sp>
    <dsp:sp modelId="{092E922C-F941-4957-8354-706B8C63DAA5}">
      <dsp:nvSpPr>
        <dsp:cNvPr id="0" name=""/>
        <dsp:cNvSpPr/>
      </dsp:nvSpPr>
      <dsp:spPr>
        <a:xfrm rot="10547232">
          <a:off x="567484" y="1684921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985B-3ADF-46A6-A9AF-4CF266628935}">
      <dsp:nvSpPr>
        <dsp:cNvPr id="0" name=""/>
        <dsp:cNvSpPr/>
      </dsp:nvSpPr>
      <dsp:spPr>
        <a:xfrm>
          <a:off x="0" y="1895961"/>
          <a:ext cx="1754181" cy="15531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ACTIVO</a:t>
          </a:r>
          <a:r>
            <a:rPr lang="es-CL" sz="1000" kern="1200" baseline="0" dirty="0"/>
            <a:t> MIS CONOCIM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baseline="0" dirty="0"/>
            <a:t>IENTOS</a:t>
          </a:r>
          <a:endParaRPr lang="es-CL" sz="1000" kern="1200" dirty="0"/>
        </a:p>
      </dsp:txBody>
      <dsp:txXfrm>
        <a:off x="256894" y="2123416"/>
        <a:ext cx="1240393" cy="1098251"/>
      </dsp:txXfrm>
    </dsp:sp>
    <dsp:sp modelId="{995A04B7-0D77-4A84-B2F3-2B6FAB25F88F}">
      <dsp:nvSpPr>
        <dsp:cNvPr id="0" name=""/>
        <dsp:cNvSpPr/>
      </dsp:nvSpPr>
      <dsp:spPr>
        <a:xfrm rot="16005968" flipV="1">
          <a:off x="1817632" y="3016138"/>
          <a:ext cx="582030" cy="33279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C8868-A9F5-4E78-8C35-1A0DC961B3BA}">
      <dsp:nvSpPr>
        <dsp:cNvPr id="0" name=""/>
        <dsp:cNvSpPr/>
      </dsp:nvSpPr>
      <dsp:spPr>
        <a:xfrm>
          <a:off x="2493097" y="2516631"/>
          <a:ext cx="1779318" cy="9795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RECUERDO LO QUE SÉ</a:t>
          </a:r>
        </a:p>
      </dsp:txBody>
      <dsp:txXfrm>
        <a:off x="2753672" y="2660088"/>
        <a:ext cx="1258168" cy="692670"/>
      </dsp:txXfrm>
    </dsp:sp>
    <dsp:sp modelId="{35FDE4EF-022E-40F2-8D35-A9573480ADF7}">
      <dsp:nvSpPr>
        <dsp:cNvPr id="0" name=""/>
        <dsp:cNvSpPr/>
      </dsp:nvSpPr>
      <dsp:spPr>
        <a:xfrm rot="165617">
          <a:off x="3125743" y="1894097"/>
          <a:ext cx="514025" cy="22902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BDF2F-1DC7-487A-920D-B2C5E23E61A4}">
      <dsp:nvSpPr>
        <dsp:cNvPr id="0" name=""/>
        <dsp:cNvSpPr/>
      </dsp:nvSpPr>
      <dsp:spPr>
        <a:xfrm>
          <a:off x="2493097" y="533963"/>
          <a:ext cx="1779318" cy="9795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APRENDO ALGO NUEVO</a:t>
          </a:r>
        </a:p>
      </dsp:txBody>
      <dsp:txXfrm>
        <a:off x="2753672" y="677420"/>
        <a:ext cx="1258168" cy="692670"/>
      </dsp:txXfrm>
    </dsp:sp>
    <dsp:sp modelId="{A4CC71A5-B9D8-4ED8-8425-ED67395A1A39}">
      <dsp:nvSpPr>
        <dsp:cNvPr id="0" name=""/>
        <dsp:cNvSpPr/>
      </dsp:nvSpPr>
      <dsp:spPr>
        <a:xfrm rot="2074245">
          <a:off x="7182895" y="2830264"/>
          <a:ext cx="514025" cy="22902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98D16-2A78-4EED-8ED8-FF76487A24A5}">
      <dsp:nvSpPr>
        <dsp:cNvPr id="0" name=""/>
        <dsp:cNvSpPr/>
      </dsp:nvSpPr>
      <dsp:spPr>
        <a:xfrm>
          <a:off x="4968552" y="2520277"/>
          <a:ext cx="1606176" cy="9795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/>
            <a:t>HAGO </a:t>
          </a:r>
          <a:r>
            <a:rPr lang="es-CL" sz="1000" kern="1200" dirty="0"/>
            <a:t>LA TAREA</a:t>
          </a:r>
        </a:p>
      </dsp:txBody>
      <dsp:txXfrm>
        <a:off x="5203771" y="2663734"/>
        <a:ext cx="1135738" cy="692670"/>
      </dsp:txXfrm>
    </dsp:sp>
    <dsp:sp modelId="{5F8470E6-1B5E-413C-B137-3E4CA51A0788}">
      <dsp:nvSpPr>
        <dsp:cNvPr id="0" name=""/>
        <dsp:cNvSpPr/>
      </dsp:nvSpPr>
      <dsp:spPr>
        <a:xfrm rot="5666296">
          <a:off x="4413233" y="1122881"/>
          <a:ext cx="514025" cy="22902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33F4-1022-465E-880D-2F891EF2CCD7}">
      <dsp:nvSpPr>
        <dsp:cNvPr id="0" name=""/>
        <dsp:cNvSpPr/>
      </dsp:nvSpPr>
      <dsp:spPr>
        <a:xfrm>
          <a:off x="5268545" y="432045"/>
          <a:ext cx="979584" cy="9795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Comprendo la tarea</a:t>
          </a:r>
        </a:p>
      </dsp:txBody>
      <dsp:txXfrm>
        <a:off x="5412002" y="575502"/>
        <a:ext cx="692670" cy="692670"/>
      </dsp:txXfrm>
    </dsp:sp>
    <dsp:sp modelId="{F89C3374-D262-4CEC-B327-FEACA986CBD1}">
      <dsp:nvSpPr>
        <dsp:cNvPr id="0" name=""/>
        <dsp:cNvSpPr/>
      </dsp:nvSpPr>
      <dsp:spPr>
        <a:xfrm rot="10800000">
          <a:off x="5549117" y="2021560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0F9F-324C-4EF7-9C52-492AAC9A0DBC}">
      <dsp:nvSpPr>
        <dsp:cNvPr id="0" name=""/>
        <dsp:cNvSpPr/>
      </dsp:nvSpPr>
      <dsp:spPr>
        <a:xfrm>
          <a:off x="7138784" y="2448271"/>
          <a:ext cx="1397534" cy="1388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REALIZO EL CIERRE</a:t>
          </a:r>
        </a:p>
      </dsp:txBody>
      <dsp:txXfrm>
        <a:off x="7343448" y="2651657"/>
        <a:ext cx="988206" cy="982034"/>
      </dsp:txXfrm>
    </dsp:sp>
    <dsp:sp modelId="{B0B448E9-4C76-4851-B644-F257D47FE94A}">
      <dsp:nvSpPr>
        <dsp:cNvPr id="0" name=""/>
        <dsp:cNvSpPr/>
      </dsp:nvSpPr>
      <dsp:spPr>
        <a:xfrm rot="301404">
          <a:off x="7699333" y="1992847"/>
          <a:ext cx="514025" cy="22902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075CC-B0F2-4FD9-956F-6A96BFF9DB9B}">
      <dsp:nvSpPr>
        <dsp:cNvPr id="0" name=""/>
        <dsp:cNvSpPr/>
      </dsp:nvSpPr>
      <dsp:spPr>
        <a:xfrm>
          <a:off x="7285008" y="360046"/>
          <a:ext cx="1468643" cy="1468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ENVIO EL TICKET</a:t>
          </a:r>
        </a:p>
      </dsp:txBody>
      <dsp:txXfrm>
        <a:off x="7500086" y="575124"/>
        <a:ext cx="1038487" cy="1038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76E48-7844-41CD-A4E2-709DBE5A8167}">
      <dsp:nvSpPr>
        <dsp:cNvPr id="0" name=""/>
        <dsp:cNvSpPr/>
      </dsp:nvSpPr>
      <dsp:spPr>
        <a:xfrm>
          <a:off x="0" y="725486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1 ¿Qué tipo de texto es Harry Potter ?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16|26</a:t>
          </a:r>
        </a:p>
      </dsp:txBody>
      <dsp:txXfrm>
        <a:off x="0" y="725486"/>
        <a:ext cx="2857499" cy="1714500"/>
      </dsp:txXfrm>
    </dsp:sp>
    <dsp:sp modelId="{730F924E-9C21-4023-83D0-E4B4D526D524}">
      <dsp:nvSpPr>
        <dsp:cNvPr id="0" name=""/>
        <dsp:cNvSpPr/>
      </dsp:nvSpPr>
      <dsp:spPr>
        <a:xfrm>
          <a:off x="3143250" y="725486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2 ¿</a:t>
          </a: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Cuál es el propósito del autor?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chemeClr val="bg1"/>
              </a:solidFill>
              <a:effectLst/>
              <a:latin typeface="Google Sans"/>
            </a:rPr>
            <a:t>16|26</a:t>
          </a:r>
          <a:endParaRPr lang="es-MX" sz="2200" kern="1200" dirty="0"/>
        </a:p>
      </dsp:txBody>
      <dsp:txXfrm>
        <a:off x="3143250" y="725486"/>
        <a:ext cx="2857499" cy="1714500"/>
      </dsp:txXfrm>
    </dsp:sp>
    <dsp:sp modelId="{F934424E-3EBA-449D-8E7B-927B989C1974}">
      <dsp:nvSpPr>
        <dsp:cNvPr id="0" name=""/>
        <dsp:cNvSpPr/>
      </dsp:nvSpPr>
      <dsp:spPr>
        <a:xfrm>
          <a:off x="6286500" y="571199"/>
          <a:ext cx="2857499" cy="20230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3¿Por qué Edith </a:t>
          </a:r>
          <a:r>
            <a:rPr lang="es-MX" sz="2200" b="0" i="0" kern="1200" dirty="0" err="1">
              <a:solidFill>
                <a:srgbClr val="202124"/>
              </a:solidFill>
              <a:effectLst/>
              <a:latin typeface="Google Sans"/>
            </a:rPr>
            <a:t>Nesbit</a:t>
          </a: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 es nombrada como la “abuela de Harry Potter”?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chemeClr val="bg1"/>
              </a:solidFill>
              <a:effectLst/>
              <a:latin typeface="Google Sans"/>
            </a:rPr>
            <a:t>3|26</a:t>
          </a:r>
          <a:endParaRPr lang="es-MX" sz="1800" kern="1200" dirty="0"/>
        </a:p>
      </dsp:txBody>
      <dsp:txXfrm>
        <a:off x="6286500" y="571199"/>
        <a:ext cx="2857499" cy="2023075"/>
      </dsp:txXfrm>
    </dsp:sp>
    <dsp:sp modelId="{58F67DA1-E096-4285-AEE6-6DCCE25D25EC}">
      <dsp:nvSpPr>
        <dsp:cNvPr id="0" name=""/>
        <dsp:cNvSpPr/>
      </dsp:nvSpPr>
      <dsp:spPr>
        <a:xfrm>
          <a:off x="1571625" y="3020699"/>
          <a:ext cx="2857499" cy="143315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4¿</a:t>
          </a: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Qué es lo que más destaca J.K. Rowling de </a:t>
          </a:r>
          <a:r>
            <a:rPr lang="es-MX" sz="2200" b="0" i="0" kern="1200" dirty="0" err="1">
              <a:solidFill>
                <a:srgbClr val="202124"/>
              </a:solidFill>
              <a:effectLst/>
              <a:latin typeface="Google Sans"/>
            </a:rPr>
            <a:t>Nesbit</a:t>
          </a: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chemeClr val="bg1"/>
              </a:solidFill>
              <a:effectLst/>
              <a:latin typeface="Google Sans"/>
            </a:rPr>
            <a:t>4|26</a:t>
          </a:r>
          <a:endParaRPr lang="es-MX" sz="2200" kern="1200" dirty="0"/>
        </a:p>
      </dsp:txBody>
      <dsp:txXfrm>
        <a:off x="1571625" y="3020699"/>
        <a:ext cx="2857499" cy="1433150"/>
      </dsp:txXfrm>
    </dsp:sp>
    <dsp:sp modelId="{13A3DD7E-C113-409D-B802-C1E959EADE62}">
      <dsp:nvSpPr>
        <dsp:cNvPr id="0" name=""/>
        <dsp:cNvSpPr/>
      </dsp:nvSpPr>
      <dsp:spPr>
        <a:xfrm>
          <a:off x="4714875" y="2880024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rgbClr val="202124"/>
              </a:solidFill>
              <a:effectLst/>
              <a:latin typeface="Google Sans"/>
            </a:rPr>
            <a:t>5¿Qué hacía el rey cuando los hombres le contaban una mentira?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i="0" kern="1200" dirty="0">
              <a:solidFill>
                <a:schemeClr val="bg1"/>
              </a:solidFill>
              <a:effectLst/>
              <a:latin typeface="Google Sans"/>
            </a:rPr>
            <a:t>21|26</a:t>
          </a:r>
          <a:endParaRPr lang="es-MX" sz="2200" kern="1200" dirty="0"/>
        </a:p>
      </dsp:txBody>
      <dsp:txXfrm>
        <a:off x="4714875" y="2880024"/>
        <a:ext cx="2857499" cy="171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96E98-1989-4E87-B92E-431CF868E6A4}">
      <dsp:nvSpPr>
        <dsp:cNvPr id="0" name=""/>
        <dsp:cNvSpPr/>
      </dsp:nvSpPr>
      <dsp:spPr>
        <a:xfrm>
          <a:off x="0" y="655909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¿Qué mentira contó el joven?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chemeClr val="bg1"/>
              </a:solidFill>
              <a:effectLst/>
              <a:latin typeface="Google Sans"/>
            </a:rPr>
            <a:t>22|26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0" y="655909"/>
        <a:ext cx="2857499" cy="1714500"/>
      </dsp:txXfrm>
    </dsp:sp>
    <dsp:sp modelId="{8490A8D8-C9B7-4713-BA9D-6CCCCA98CEC3}">
      <dsp:nvSpPr>
        <dsp:cNvPr id="0" name=""/>
        <dsp:cNvSpPr/>
      </dsp:nvSpPr>
      <dsp:spPr>
        <a:xfrm>
          <a:off x="3143250" y="655909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Según lo leído, ¿cómo era el joven?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chemeClr val="bg1"/>
              </a:solidFill>
              <a:effectLst/>
              <a:latin typeface="Google Sans"/>
            </a:rPr>
            <a:t>23|26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3143250" y="655909"/>
        <a:ext cx="2857499" cy="1714500"/>
      </dsp:txXfrm>
    </dsp:sp>
    <dsp:sp modelId="{13111E4C-6126-4BB7-8FD9-142E9C6E1D51}">
      <dsp:nvSpPr>
        <dsp:cNvPr id="0" name=""/>
        <dsp:cNvSpPr/>
      </dsp:nvSpPr>
      <dsp:spPr>
        <a:xfrm>
          <a:off x="6286500" y="655909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¿Por qué el rey reconoce que el joven era más inteligente que él?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chemeClr val="bg1"/>
              </a:solidFill>
              <a:effectLst/>
              <a:latin typeface="Google Sans"/>
            </a:rPr>
            <a:t>4|26</a:t>
          </a:r>
          <a:br>
            <a:rPr lang="es-MX" sz="2000" kern="1200" dirty="0"/>
          </a:br>
          <a:endParaRPr lang="es-MX" sz="2000" kern="1200" dirty="0"/>
        </a:p>
      </dsp:txBody>
      <dsp:txXfrm>
        <a:off x="6286500" y="655909"/>
        <a:ext cx="2857499" cy="1714500"/>
      </dsp:txXfrm>
    </dsp:sp>
    <dsp:sp modelId="{52FEDDC2-C318-466C-8BCF-34CCED3BCD0C}">
      <dsp:nvSpPr>
        <dsp:cNvPr id="0" name=""/>
        <dsp:cNvSpPr/>
      </dsp:nvSpPr>
      <dsp:spPr>
        <a:xfrm>
          <a:off x="1571625" y="2656160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Según el texto, ¿qué problema tenían los </a:t>
          </a:r>
          <a:r>
            <a:rPr lang="es-MX" sz="2000" b="0" i="0" kern="1200" dirty="0" err="1">
              <a:solidFill>
                <a:srgbClr val="202124"/>
              </a:solidFill>
              <a:effectLst/>
              <a:latin typeface="Google Sans"/>
            </a:rPr>
            <a:t>Aku</a:t>
          </a: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 </a:t>
          </a:r>
          <a:r>
            <a:rPr lang="es-MX" sz="2000" b="0" i="0" kern="1200" dirty="0" err="1">
              <a:solidFill>
                <a:srgbClr val="202124"/>
              </a:solidFill>
              <a:effectLst/>
              <a:latin typeface="Google Sans"/>
            </a:rPr>
            <a:t>Aku</a:t>
          </a: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?</a:t>
          </a:r>
          <a:br>
            <a:rPr lang="es-MX" sz="2000" kern="1200" dirty="0"/>
          </a:br>
          <a:r>
            <a:rPr lang="es-MX" sz="2000" kern="1200" dirty="0"/>
            <a:t>10|26</a:t>
          </a:r>
        </a:p>
      </dsp:txBody>
      <dsp:txXfrm>
        <a:off x="1571625" y="2656160"/>
        <a:ext cx="2857499" cy="1714500"/>
      </dsp:txXfrm>
    </dsp:sp>
    <dsp:sp modelId="{62BCC996-E9C5-4FB9-BF7F-C57745BAC59F}">
      <dsp:nvSpPr>
        <dsp:cNvPr id="0" name=""/>
        <dsp:cNvSpPr/>
      </dsp:nvSpPr>
      <dsp:spPr>
        <a:xfrm>
          <a:off x="4714875" y="2656159"/>
          <a:ext cx="2857499" cy="17145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Según el texto, ¿para qué los diablos van en busca de </a:t>
          </a:r>
          <a:r>
            <a:rPr lang="es-MX" sz="2000" b="0" i="0" kern="1200" dirty="0" err="1">
              <a:solidFill>
                <a:srgbClr val="202124"/>
              </a:solidFill>
              <a:effectLst/>
              <a:latin typeface="Google Sans"/>
            </a:rPr>
            <a:t>Takuihu</a:t>
          </a:r>
          <a:r>
            <a:rPr lang="es-MX" sz="2000" b="0" i="0" kern="1200" dirty="0">
              <a:solidFill>
                <a:srgbClr val="202124"/>
              </a:solidFill>
              <a:effectLst/>
              <a:latin typeface="Google Sans"/>
            </a:rPr>
            <a:t>?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chemeClr val="bg1"/>
              </a:solidFill>
              <a:effectLst/>
              <a:latin typeface="Google Sans"/>
            </a:rPr>
            <a:t>15|26</a:t>
          </a:r>
          <a:br>
            <a:rPr lang="es-MX" sz="2000" kern="1200" dirty="0"/>
          </a:br>
          <a:endParaRPr lang="es-MX" sz="2000" kern="1200" dirty="0"/>
        </a:p>
      </dsp:txBody>
      <dsp:txXfrm>
        <a:off x="4714875" y="2656159"/>
        <a:ext cx="2857499" cy="171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922FB-9C21-4104-8926-C193BE21F4B8}">
      <dsp:nvSpPr>
        <dsp:cNvPr id="0" name=""/>
        <dsp:cNvSpPr/>
      </dsp:nvSpPr>
      <dsp:spPr>
        <a:xfrm>
          <a:off x="0" y="704658"/>
          <a:ext cx="2639226" cy="1583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¿QUÉ ES UNA NOVELA? CUENTANOS CON TUS PALABRAS</a:t>
          </a:r>
        </a:p>
      </dsp:txBody>
      <dsp:txXfrm>
        <a:off x="0" y="704658"/>
        <a:ext cx="2639226" cy="1583535"/>
      </dsp:txXfrm>
    </dsp:sp>
    <dsp:sp modelId="{CD45F206-36CF-4947-8070-7655232CCDCD}">
      <dsp:nvSpPr>
        <dsp:cNvPr id="0" name=""/>
        <dsp:cNvSpPr/>
      </dsp:nvSpPr>
      <dsp:spPr>
        <a:xfrm>
          <a:off x="2903148" y="704658"/>
          <a:ext cx="2639226" cy="1583535"/>
        </a:xfrm>
        <a:prstGeom prst="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¿Qué TIPO DE TEXTO ERA LA MANZANA DE ORO?</a:t>
          </a:r>
        </a:p>
      </dsp:txBody>
      <dsp:txXfrm>
        <a:off x="2903148" y="704658"/>
        <a:ext cx="2639226" cy="1583535"/>
      </dsp:txXfrm>
    </dsp:sp>
    <dsp:sp modelId="{A4EDF89F-33CF-49D8-A005-37ADB17D76BD}">
      <dsp:nvSpPr>
        <dsp:cNvPr id="0" name=""/>
        <dsp:cNvSpPr/>
      </dsp:nvSpPr>
      <dsp:spPr>
        <a:xfrm>
          <a:off x="4485074" y="2587419"/>
          <a:ext cx="2639226" cy="1583535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¿A QUÉ GÉNERO PERTENECIAN LOS TEXTOS LEIDOS? POR QUÉ</a:t>
          </a:r>
        </a:p>
      </dsp:txBody>
      <dsp:txXfrm>
        <a:off x="4485074" y="2587419"/>
        <a:ext cx="2639226" cy="1583535"/>
      </dsp:txXfrm>
    </dsp:sp>
    <dsp:sp modelId="{35C3D4B1-3583-4B25-ACBC-116808EAA8D3}">
      <dsp:nvSpPr>
        <dsp:cNvPr id="0" name=""/>
        <dsp:cNvSpPr/>
      </dsp:nvSpPr>
      <dsp:spPr>
        <a:xfrm>
          <a:off x="5781225" y="715215"/>
          <a:ext cx="2639226" cy="1583535"/>
        </a:xfrm>
        <a:prstGeom prst="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¿Cuál era el 3 texto?</a:t>
          </a:r>
        </a:p>
      </dsp:txBody>
      <dsp:txXfrm>
        <a:off x="5781225" y="715215"/>
        <a:ext cx="2639226" cy="1583535"/>
      </dsp:txXfrm>
    </dsp:sp>
    <dsp:sp modelId="{44B494B0-C094-47A8-9747-89C5BFF82239}">
      <dsp:nvSpPr>
        <dsp:cNvPr id="0" name=""/>
        <dsp:cNvSpPr/>
      </dsp:nvSpPr>
      <dsp:spPr>
        <a:xfrm>
          <a:off x="1172713" y="2587430"/>
          <a:ext cx="2639226" cy="1583535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¿Qué tipo de texto es el 3?</a:t>
          </a:r>
        </a:p>
      </dsp:txBody>
      <dsp:txXfrm>
        <a:off x="1172713" y="2587430"/>
        <a:ext cx="2639226" cy="1583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8B13-953F-489F-AFB1-0331DFDF536C}">
      <dsp:nvSpPr>
        <dsp:cNvPr id="0" name=""/>
        <dsp:cNvSpPr/>
      </dsp:nvSpPr>
      <dsp:spPr>
        <a:xfrm>
          <a:off x="0" y="0"/>
          <a:ext cx="1468643" cy="1468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LEO EL OBJETIVO</a:t>
          </a:r>
        </a:p>
      </dsp:txBody>
      <dsp:txXfrm>
        <a:off x="215078" y="215078"/>
        <a:ext cx="1038487" cy="1038487"/>
      </dsp:txXfrm>
    </dsp:sp>
    <dsp:sp modelId="{092E922C-F941-4957-8354-706B8C63DAA5}">
      <dsp:nvSpPr>
        <dsp:cNvPr id="0" name=""/>
        <dsp:cNvSpPr/>
      </dsp:nvSpPr>
      <dsp:spPr>
        <a:xfrm rot="10547232">
          <a:off x="567484" y="1684921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985B-3ADF-46A6-A9AF-4CF266628935}">
      <dsp:nvSpPr>
        <dsp:cNvPr id="0" name=""/>
        <dsp:cNvSpPr/>
      </dsp:nvSpPr>
      <dsp:spPr>
        <a:xfrm>
          <a:off x="0" y="1895961"/>
          <a:ext cx="1754181" cy="15531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ACTIVO</a:t>
          </a:r>
          <a:r>
            <a:rPr lang="es-CL" sz="1000" kern="1200" baseline="0" dirty="0"/>
            <a:t> MIS CONOCIM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baseline="0" dirty="0"/>
            <a:t>IENTOS</a:t>
          </a:r>
          <a:endParaRPr lang="es-CL" sz="1000" kern="1200" dirty="0"/>
        </a:p>
      </dsp:txBody>
      <dsp:txXfrm>
        <a:off x="256894" y="2123416"/>
        <a:ext cx="1240393" cy="1098251"/>
      </dsp:txXfrm>
    </dsp:sp>
    <dsp:sp modelId="{995A04B7-0D77-4A84-B2F3-2B6FAB25F88F}">
      <dsp:nvSpPr>
        <dsp:cNvPr id="0" name=""/>
        <dsp:cNvSpPr/>
      </dsp:nvSpPr>
      <dsp:spPr>
        <a:xfrm rot="16005968" flipV="1">
          <a:off x="1817632" y="3016138"/>
          <a:ext cx="582030" cy="33279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C8868-A9F5-4E78-8C35-1A0DC961B3BA}">
      <dsp:nvSpPr>
        <dsp:cNvPr id="0" name=""/>
        <dsp:cNvSpPr/>
      </dsp:nvSpPr>
      <dsp:spPr>
        <a:xfrm>
          <a:off x="2493097" y="2516631"/>
          <a:ext cx="1779318" cy="9795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RECUERDO LO QUE SÉ</a:t>
          </a:r>
        </a:p>
      </dsp:txBody>
      <dsp:txXfrm>
        <a:off x="2753672" y="2660088"/>
        <a:ext cx="1258168" cy="692670"/>
      </dsp:txXfrm>
    </dsp:sp>
    <dsp:sp modelId="{35FDE4EF-022E-40F2-8D35-A9573480ADF7}">
      <dsp:nvSpPr>
        <dsp:cNvPr id="0" name=""/>
        <dsp:cNvSpPr/>
      </dsp:nvSpPr>
      <dsp:spPr>
        <a:xfrm rot="165617">
          <a:off x="3125743" y="1894097"/>
          <a:ext cx="514025" cy="22902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BDF2F-1DC7-487A-920D-B2C5E23E61A4}">
      <dsp:nvSpPr>
        <dsp:cNvPr id="0" name=""/>
        <dsp:cNvSpPr/>
      </dsp:nvSpPr>
      <dsp:spPr>
        <a:xfrm>
          <a:off x="2493097" y="533963"/>
          <a:ext cx="1779318" cy="9795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APRENDO ALGO NUEVO</a:t>
          </a:r>
        </a:p>
      </dsp:txBody>
      <dsp:txXfrm>
        <a:off x="2753672" y="677420"/>
        <a:ext cx="1258168" cy="692670"/>
      </dsp:txXfrm>
    </dsp:sp>
    <dsp:sp modelId="{A4CC71A5-B9D8-4ED8-8425-ED67395A1A39}">
      <dsp:nvSpPr>
        <dsp:cNvPr id="0" name=""/>
        <dsp:cNvSpPr/>
      </dsp:nvSpPr>
      <dsp:spPr>
        <a:xfrm rot="2074245">
          <a:off x="7182895" y="2830264"/>
          <a:ext cx="514025" cy="22902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98D16-2A78-4EED-8ED8-FF76487A24A5}">
      <dsp:nvSpPr>
        <dsp:cNvPr id="0" name=""/>
        <dsp:cNvSpPr/>
      </dsp:nvSpPr>
      <dsp:spPr>
        <a:xfrm>
          <a:off x="4968552" y="2520277"/>
          <a:ext cx="1606176" cy="9795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/>
            <a:t>HAGO </a:t>
          </a:r>
          <a:r>
            <a:rPr lang="es-CL" sz="1000" kern="1200" dirty="0"/>
            <a:t>LA TAREA</a:t>
          </a:r>
        </a:p>
      </dsp:txBody>
      <dsp:txXfrm>
        <a:off x="5203771" y="2663734"/>
        <a:ext cx="1135738" cy="692670"/>
      </dsp:txXfrm>
    </dsp:sp>
    <dsp:sp modelId="{5F8470E6-1B5E-413C-B137-3E4CA51A0788}">
      <dsp:nvSpPr>
        <dsp:cNvPr id="0" name=""/>
        <dsp:cNvSpPr/>
      </dsp:nvSpPr>
      <dsp:spPr>
        <a:xfrm rot="5666296">
          <a:off x="4413233" y="1122881"/>
          <a:ext cx="514025" cy="22902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33F4-1022-465E-880D-2F891EF2CCD7}">
      <dsp:nvSpPr>
        <dsp:cNvPr id="0" name=""/>
        <dsp:cNvSpPr/>
      </dsp:nvSpPr>
      <dsp:spPr>
        <a:xfrm>
          <a:off x="5268545" y="432045"/>
          <a:ext cx="979584" cy="9795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Comprendo la tarea</a:t>
          </a:r>
        </a:p>
      </dsp:txBody>
      <dsp:txXfrm>
        <a:off x="5412002" y="575502"/>
        <a:ext cx="692670" cy="692670"/>
      </dsp:txXfrm>
    </dsp:sp>
    <dsp:sp modelId="{F89C3374-D262-4CEC-B327-FEACA986CBD1}">
      <dsp:nvSpPr>
        <dsp:cNvPr id="0" name=""/>
        <dsp:cNvSpPr/>
      </dsp:nvSpPr>
      <dsp:spPr>
        <a:xfrm rot="10800000">
          <a:off x="5549117" y="2021560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0F9F-324C-4EF7-9C52-492AAC9A0DBC}">
      <dsp:nvSpPr>
        <dsp:cNvPr id="0" name=""/>
        <dsp:cNvSpPr/>
      </dsp:nvSpPr>
      <dsp:spPr>
        <a:xfrm>
          <a:off x="7138784" y="2448271"/>
          <a:ext cx="1397534" cy="1388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REALIZO EL CIERRE</a:t>
          </a:r>
        </a:p>
      </dsp:txBody>
      <dsp:txXfrm>
        <a:off x="7343448" y="2651657"/>
        <a:ext cx="988206" cy="982034"/>
      </dsp:txXfrm>
    </dsp:sp>
    <dsp:sp modelId="{B0B448E9-4C76-4851-B644-F257D47FE94A}">
      <dsp:nvSpPr>
        <dsp:cNvPr id="0" name=""/>
        <dsp:cNvSpPr/>
      </dsp:nvSpPr>
      <dsp:spPr>
        <a:xfrm rot="301404">
          <a:off x="7699333" y="1992847"/>
          <a:ext cx="514025" cy="22902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075CC-B0F2-4FD9-956F-6A96BFF9DB9B}">
      <dsp:nvSpPr>
        <dsp:cNvPr id="0" name=""/>
        <dsp:cNvSpPr/>
      </dsp:nvSpPr>
      <dsp:spPr>
        <a:xfrm>
          <a:off x="7285008" y="360046"/>
          <a:ext cx="1468643" cy="1468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ENVIO EL TICKET</a:t>
          </a:r>
        </a:p>
      </dsp:txBody>
      <dsp:txXfrm>
        <a:off x="7500086" y="575124"/>
        <a:ext cx="1038487" cy="103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18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milejemplos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acteristicas.co/narraci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aracteristicas.co/vo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AUTOAPRENDIZAJE</a:t>
            </a:r>
            <a:br>
              <a:rPr lang="es-CL" sz="2400" b="1" dirty="0"/>
            </a:br>
            <a:r>
              <a:rPr lang="es-CL" sz="2400" b="1" dirty="0"/>
              <a:t>RETROALIMENTACIÓN DE EVALUACIÓN FORMATIVA</a:t>
            </a:r>
            <a:br>
              <a:rPr lang="es-CL" sz="2800" dirty="0"/>
            </a:br>
            <a:r>
              <a:rPr lang="es-CL" sz="2800" dirty="0"/>
              <a:t>SEMANA N°33</a:t>
            </a:r>
            <a:br>
              <a:rPr lang="es-CL" sz="2800" dirty="0"/>
            </a:br>
            <a:r>
              <a:rPr lang="es-CL" sz="2800" dirty="0"/>
              <a:t>LENGUA Y LITERATURA</a:t>
            </a:r>
            <a:br>
              <a:rPr lang="es-CL" sz="2800" dirty="0"/>
            </a:br>
            <a:r>
              <a:rPr lang="es-CL" sz="2800" dirty="0"/>
              <a:t> 6 AÑO A</a:t>
            </a:r>
            <a:br>
              <a:rPr lang="es-CL" sz="2800" dirty="0"/>
            </a:br>
            <a:r>
              <a:rPr lang="es-CL" sz="2800" dirty="0"/>
              <a:t>DÍA: 10/11/2020</a:t>
            </a:r>
            <a:br>
              <a:rPr lang="es-CL" sz="2800" dirty="0"/>
            </a:br>
            <a:r>
              <a:rPr lang="es-CL" sz="2800" dirty="0"/>
              <a:t>clase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73F8E-8ED9-4BE0-8811-4899005B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877070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AAAB2C0-8D27-491F-9037-7DD0DFB7BC2F}"/>
              </a:ext>
            </a:extLst>
          </p:cNvPr>
          <p:cNvSpPr/>
          <p:nvPr/>
        </p:nvSpPr>
        <p:spPr>
          <a:xfrm>
            <a:off x="755576" y="260647"/>
            <a:ext cx="7776864" cy="1234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¿Cuál es el propósito del autor? </a:t>
            </a:r>
            <a:endParaRPr lang="es-CL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B1067739-10B3-4B79-8C85-9C531C80D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44896"/>
              </p:ext>
            </p:extLst>
          </p:nvPr>
        </p:nvGraphicFramePr>
        <p:xfrm>
          <a:off x="515888" y="2752365"/>
          <a:ext cx="4056112" cy="2072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4867">
                  <a:extLst>
                    <a:ext uri="{9D8B030D-6E8A-4147-A177-3AD203B41FA5}">
                      <a16:colId xmlns:a16="http://schemas.microsoft.com/office/drawing/2014/main" val="587945899"/>
                    </a:ext>
                  </a:extLst>
                </a:gridCol>
                <a:gridCol w="3561245">
                  <a:extLst>
                    <a:ext uri="{9D8B030D-6E8A-4147-A177-3AD203B41FA5}">
                      <a16:colId xmlns:a16="http://schemas.microsoft.com/office/drawing/2014/main" val="4030848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Entretener al Lector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Informar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Persuadir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Expresar sentimientos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2490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2703EA-14F8-4FBA-8844-828D079EAD62}"/>
              </a:ext>
            </a:extLst>
          </p:cNvPr>
          <p:cNvSpPr txBox="1"/>
          <p:nvPr/>
        </p:nvSpPr>
        <p:spPr>
          <a:xfrm rot="10800000" flipH="1">
            <a:off x="4932040" y="6111279"/>
            <a:ext cx="405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 Entretener al Lector</a:t>
            </a:r>
            <a:endParaRPr lang="es-CL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BBB7FE-9F03-4326-9D8F-F7AA9786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40286">
            <a:off x="5566159" y="2216427"/>
            <a:ext cx="2373853" cy="2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6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BE133-192C-4665-83F9-08E8E7D8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4283968" y="5777880"/>
            <a:ext cx="4536504" cy="1080120"/>
          </a:xfrm>
        </p:spPr>
        <p:txBody>
          <a:bodyPr>
            <a:noAutofit/>
          </a:bodyPr>
          <a:lstStyle/>
          <a:p>
            <a:pPr algn="l"/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Respuesta correcta</a:t>
            </a:r>
            <a:b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D) Porque es la madre de la literatura británica.</a:t>
            </a:r>
            <a:endParaRPr lang="es-CL" sz="18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7CAFE1A-DCBD-4A10-9B36-B5B305FAB163}"/>
              </a:ext>
            </a:extLst>
          </p:cNvPr>
          <p:cNvSpPr/>
          <p:nvPr/>
        </p:nvSpPr>
        <p:spPr>
          <a:xfrm>
            <a:off x="467544" y="332656"/>
            <a:ext cx="8352928" cy="14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¿Por qué Edith </a:t>
            </a:r>
            <a:r>
              <a:rPr kumimoji="0" lang="es-MX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Nesbit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es nombrada como la “abuela de Harry Potter”?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E0220E2-AAA8-4EFC-946E-BDBEFDD18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01989"/>
              </p:ext>
            </p:extLst>
          </p:nvPr>
        </p:nvGraphicFramePr>
        <p:xfrm>
          <a:off x="683568" y="2276872"/>
          <a:ext cx="4176464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4671">
                  <a:extLst>
                    <a:ext uri="{9D8B030D-6E8A-4147-A177-3AD203B41FA5}">
                      <a16:colId xmlns:a16="http://schemas.microsoft.com/office/drawing/2014/main" val="846749840"/>
                    </a:ext>
                  </a:extLst>
                </a:gridCol>
                <a:gridCol w="3781793">
                  <a:extLst>
                    <a:ext uri="{9D8B030D-6E8A-4147-A177-3AD203B41FA5}">
                      <a16:colId xmlns:a16="http://schemas.microsoft.com/office/drawing/2014/main" val="20245975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s-CL" sz="2400" b="1" dirty="0">
                          <a:solidFill>
                            <a:srgbClr val="66FF99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Porque es la madre literaria de </a:t>
                      </a:r>
                      <a:r>
                        <a:rPr kumimoji="0" lang="es-MX" sz="24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J.K.Rowling</a:t>
                      </a:r>
                      <a:r>
                        <a:rPr kumimoji="0" lang="es-MX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. 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95703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s-CL" sz="2400" b="1" dirty="0">
                          <a:solidFill>
                            <a:srgbClr val="66FF99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Porque es la madre biológica de </a:t>
                      </a:r>
                      <a:r>
                        <a:rPr kumimoji="0" lang="es-MX" sz="24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J.K.Rowling</a:t>
                      </a:r>
                      <a:r>
                        <a:rPr kumimoji="0" lang="es-MX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.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412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s-CL" sz="2400" b="1" dirty="0">
                          <a:solidFill>
                            <a:srgbClr val="66FF99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Porque es la madre del personaje de Harry Potter.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6487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s-CL" sz="2400" b="1" dirty="0">
                          <a:solidFill>
                            <a:srgbClr val="66FF99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Porque es la madre de la literatura británica.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0836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97886BE-39B8-4905-9F16-6F54BEFD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20" y="1996081"/>
            <a:ext cx="2568488" cy="38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2FFF3-0BD9-42D3-BBE8-1F35C0DF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6372200" y="5805264"/>
            <a:ext cx="2510190" cy="864096"/>
          </a:xfrm>
        </p:spPr>
        <p:txBody>
          <a:bodyPr>
            <a:noAutofit/>
          </a:bodyPr>
          <a:lstStyle/>
          <a:p>
            <a:br>
              <a:rPr lang="es-MX" sz="1800" dirty="0"/>
            </a:br>
            <a:r>
              <a:rPr lang="es-MX" sz="1800" dirty="0"/>
              <a:t>Respuesta correcta</a:t>
            </a:r>
            <a:br>
              <a:rPr lang="es-MX" sz="1800" dirty="0"/>
            </a:br>
            <a:r>
              <a:rPr lang="es-MX" sz="1800" dirty="0"/>
              <a:t>B) Que presenta muchos personajes.</a:t>
            </a:r>
            <a:br>
              <a:rPr lang="es-MX" sz="1800" dirty="0"/>
            </a:br>
            <a:endParaRPr lang="es-CL" sz="18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25BAC7-5EE6-4090-8263-4874A27B4C58}"/>
              </a:ext>
            </a:extLst>
          </p:cNvPr>
          <p:cNvSpPr/>
          <p:nvPr/>
        </p:nvSpPr>
        <p:spPr>
          <a:xfrm>
            <a:off x="251520" y="188640"/>
            <a:ext cx="864096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¿Qué es lo que más destaca J.K. Rowling de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Nesbit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A8D2B2A-2833-409F-88C3-F773575A8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00148"/>
              </p:ext>
            </p:extLst>
          </p:nvPr>
        </p:nvGraphicFramePr>
        <p:xfrm>
          <a:off x="251520" y="1628800"/>
          <a:ext cx="8136904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97">
                  <a:extLst>
                    <a:ext uri="{9D8B030D-6E8A-4147-A177-3AD203B41FA5}">
                      <a16:colId xmlns:a16="http://schemas.microsoft.com/office/drawing/2014/main" val="2228135482"/>
                    </a:ext>
                  </a:extLst>
                </a:gridCol>
                <a:gridCol w="7432507">
                  <a:extLst>
                    <a:ext uri="{9D8B030D-6E8A-4147-A177-3AD203B41FA5}">
                      <a16:colId xmlns:a16="http://schemas.microsoft.com/office/drawing/2014/main" val="1959024063"/>
                    </a:ext>
                  </a:extLst>
                </a:gridCol>
              </a:tblGrid>
              <a:tr h="437270">
                <a:tc>
                  <a:txBody>
                    <a:bodyPr/>
                    <a:lstStyle/>
                    <a:p>
                      <a:r>
                        <a:rPr lang="es-CL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sus historias son muy realistas. 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94323"/>
                  </a:ext>
                </a:extLst>
              </a:tr>
              <a:tr h="437270">
                <a:tc>
                  <a:txBody>
                    <a:bodyPr/>
                    <a:lstStyle/>
                    <a:p>
                      <a:r>
                        <a:rPr lang="es-CL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presenta muchos personajes.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94698"/>
                  </a:ext>
                </a:extLst>
              </a:tr>
              <a:tr h="437270">
                <a:tc>
                  <a:txBody>
                    <a:bodyPr/>
                    <a:lstStyle/>
                    <a:p>
                      <a:r>
                        <a:rPr lang="es-CL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su escritura fue innovadora.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58622"/>
                  </a:ext>
                </a:extLst>
              </a:tr>
              <a:tr h="533752">
                <a:tc>
                  <a:txBody>
                    <a:bodyPr/>
                    <a:lstStyle/>
                    <a:p>
                      <a:r>
                        <a:rPr lang="es-CL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describía con detalle los ambientes.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7655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B57040D-AE0F-462A-96FC-190A5B91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22" y="3926607"/>
            <a:ext cx="5978777" cy="27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19738-2728-42D5-BB6D-F88DF538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5214F7-9D22-4902-A6DE-F5148C83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-197424"/>
            <a:ext cx="889248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A0EA245-816C-4C12-9F45-A98E82B25C6E}"/>
              </a:ext>
            </a:extLst>
          </p:cNvPr>
          <p:cNvSpPr/>
          <p:nvPr/>
        </p:nvSpPr>
        <p:spPr>
          <a:xfrm>
            <a:off x="4139952" y="5877272"/>
            <a:ext cx="4546848" cy="706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Lee el siguiente texto y responde las preguntas 5,6 y 7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8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FF15D-1318-4EAC-9A76-15E9A7C6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5450904" y="5773362"/>
            <a:ext cx="3693096" cy="895998"/>
          </a:xfrm>
        </p:spPr>
        <p:txBody>
          <a:bodyPr>
            <a:normAutofit/>
          </a:bodyPr>
          <a:lstStyle/>
          <a:p>
            <a:r>
              <a:rPr lang="es-MX" sz="2000" dirty="0"/>
              <a:t>Respuesta correcta</a:t>
            </a:r>
            <a:br>
              <a:rPr lang="es-MX" sz="2000" dirty="0"/>
            </a:br>
            <a:r>
              <a:rPr lang="es-MX" sz="2000" dirty="0"/>
              <a:t>C Los echaba de su palacio.</a:t>
            </a:r>
            <a:endParaRPr lang="es-CL" sz="20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03B5AE0-5B7B-4DEC-81A8-131153951C79}"/>
              </a:ext>
            </a:extLst>
          </p:cNvPr>
          <p:cNvSpPr/>
          <p:nvPr/>
        </p:nvSpPr>
        <p:spPr>
          <a:xfrm>
            <a:off x="323528" y="188640"/>
            <a:ext cx="85689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¿Qué hacía el rey cuando los hombres le contaban una mentira? *</a:t>
            </a:r>
            <a:br>
              <a:rPr kumimoji="0" lang="es-MX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s-CL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808BF93-B9DE-48E2-9343-81A1D6807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82754"/>
              </p:ext>
            </p:extLst>
          </p:nvPr>
        </p:nvGraphicFramePr>
        <p:xfrm>
          <a:off x="467544" y="1804357"/>
          <a:ext cx="7632848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1409">
                  <a:extLst>
                    <a:ext uri="{9D8B030D-6E8A-4147-A177-3AD203B41FA5}">
                      <a16:colId xmlns:a16="http://schemas.microsoft.com/office/drawing/2014/main" val="3525255668"/>
                    </a:ext>
                  </a:extLst>
                </a:gridCol>
                <a:gridCol w="6611439">
                  <a:extLst>
                    <a:ext uri="{9D8B030D-6E8A-4147-A177-3AD203B41FA5}">
                      <a16:colId xmlns:a16="http://schemas.microsoft.com/office/drawing/2014/main" val="1347090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3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Se enojaba.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54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Se reía de ellos.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5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Los echaba de su palacio.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4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Reconocía que eran inteligentes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222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4BBD655-E190-4263-A9F2-94F68F5C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2" y="4372118"/>
            <a:ext cx="3354262" cy="22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4F9D789-75B9-4356-A43C-1FCE55A10982}"/>
              </a:ext>
            </a:extLst>
          </p:cNvPr>
          <p:cNvSpPr/>
          <p:nvPr/>
        </p:nvSpPr>
        <p:spPr>
          <a:xfrm>
            <a:off x="323528" y="260648"/>
            <a:ext cx="85689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¿Qué mentira contó el joven?</a:t>
            </a:r>
            <a:endParaRPr lang="es-CL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8FADE2D-9514-4026-9A72-B0DEEEF1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41184"/>
              </p:ext>
            </p:extLst>
          </p:nvPr>
        </p:nvGraphicFramePr>
        <p:xfrm>
          <a:off x="107504" y="1844824"/>
          <a:ext cx="892899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135120627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1544162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el rey le debía una manzana de oro.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le había prestado monedas de oro al rey. 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0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C Que el rey le había ofrecido una jarra de oro.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0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le había regalado una manzana de oro al rey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7348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AADFDAD-F906-4ACC-B53C-19C97FA79AF8}"/>
              </a:ext>
            </a:extLst>
          </p:cNvPr>
          <p:cNvSpPr txBox="1"/>
          <p:nvPr/>
        </p:nvSpPr>
        <p:spPr>
          <a:xfrm rot="10800000">
            <a:off x="3784873" y="5961473"/>
            <a:ext cx="5114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RESPUESTA CORRECTA </a:t>
            </a:r>
          </a:p>
          <a:p>
            <a:r>
              <a:rPr lang="es-CL" sz="2000" dirty="0"/>
              <a:t>B 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le había prestado monedas de oro al rey</a:t>
            </a:r>
            <a:endParaRPr lang="es-CL" sz="2000" dirty="0"/>
          </a:p>
        </p:txBody>
      </p:sp>
      <p:pic>
        <p:nvPicPr>
          <p:cNvPr id="2050" name="Picture 2" descr="Monedas de ORO - Consejos para una COMPRA SEGURA【2020】">
            <a:extLst>
              <a:ext uri="{FF2B5EF4-FFF2-40B4-BE49-F238E27FC236}">
                <a16:creationId xmlns:a16="http://schemas.microsoft.com/office/drawing/2014/main" id="{21623604-50F8-41C1-8D24-E0CB309F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9" y="4136187"/>
            <a:ext cx="2757703" cy="24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1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54073-3066-4C60-B8C4-21EFC226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29200" y="620688"/>
            <a:ext cx="4104456" cy="1143000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br>
              <a:rPr lang="es-MX" dirty="0"/>
            </a:br>
            <a:endParaRPr lang="es-CL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012BC6F-665A-4C09-96B8-5AB549D26C92}"/>
              </a:ext>
            </a:extLst>
          </p:cNvPr>
          <p:cNvSpPr/>
          <p:nvPr/>
        </p:nvSpPr>
        <p:spPr>
          <a:xfrm>
            <a:off x="179512" y="332656"/>
            <a:ext cx="864096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Según lo leído, ¿cómo era el joven?</a:t>
            </a:r>
            <a:endParaRPr lang="es-CL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85ACEF7-2327-4B7C-8E6C-789AEBB5D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64329"/>
              </p:ext>
            </p:extLst>
          </p:nvPr>
        </p:nvGraphicFramePr>
        <p:xfrm>
          <a:off x="539552" y="1798320"/>
          <a:ext cx="3600400" cy="177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>
                  <a:extLst>
                    <a:ext uri="{9D8B030D-6E8A-4147-A177-3AD203B41FA5}">
                      <a16:colId xmlns:a16="http://schemas.microsoft.com/office/drawing/2014/main" val="1656207703"/>
                    </a:ext>
                  </a:extLst>
                </a:gridCol>
                <a:gridCol w="3004992">
                  <a:extLst>
                    <a:ext uri="{9D8B030D-6E8A-4147-A177-3AD203B41FA5}">
                      <a16:colId xmlns:a16="http://schemas.microsoft.com/office/drawing/2014/main" val="3975072297"/>
                    </a:ext>
                  </a:extLst>
                </a:gridCol>
              </a:tblGrid>
              <a:tr h="443674">
                <a:tc>
                  <a:txBody>
                    <a:bodyPr/>
                    <a:lstStyle/>
                    <a:p>
                      <a:r>
                        <a:rPr lang="es-C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HUMILDE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22798"/>
                  </a:ext>
                </a:extLst>
              </a:tr>
              <a:tr h="443674">
                <a:tc>
                  <a:txBody>
                    <a:bodyPr/>
                    <a:lstStyle/>
                    <a:p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INGENUO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8169"/>
                  </a:ext>
                </a:extLst>
              </a:tr>
              <a:tr h="443674">
                <a:tc>
                  <a:txBody>
                    <a:bodyPr/>
                    <a:lstStyle/>
                    <a:p>
                      <a:r>
                        <a:rPr lang="es-C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SINCERO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59360"/>
                  </a:ext>
                </a:extLst>
              </a:tr>
              <a:tr h="443674">
                <a:tc>
                  <a:txBody>
                    <a:bodyPr/>
                    <a:lstStyle/>
                    <a:p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ASTUTO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09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55BC256-1862-4F3E-A0E9-FE2F3335097B}"/>
              </a:ext>
            </a:extLst>
          </p:cNvPr>
          <p:cNvSpPr txBox="1"/>
          <p:nvPr/>
        </p:nvSpPr>
        <p:spPr>
          <a:xfrm rot="10800000">
            <a:off x="3203848" y="587901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 CORRECTA </a:t>
            </a:r>
          </a:p>
          <a:p>
            <a:r>
              <a:rPr lang="es-CL" dirty="0"/>
              <a:t>D   ASTUTO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B34D9D-E176-4CEA-9B23-6554C527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57" y="2893496"/>
            <a:ext cx="3439269" cy="34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4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213A5-F803-4384-A3E9-30110EB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2443706" y="5661248"/>
            <a:ext cx="6336704" cy="936104"/>
          </a:xfrm>
        </p:spPr>
        <p:txBody>
          <a:bodyPr>
            <a:normAutofit fontScale="90000"/>
          </a:bodyPr>
          <a:lstStyle/>
          <a:p>
            <a:br>
              <a:rPr lang="es-MX" sz="2700" dirty="0"/>
            </a:br>
            <a:r>
              <a:rPr lang="es-MX" sz="2700" dirty="0"/>
              <a:t>Respuesta correcta</a:t>
            </a:r>
            <a:br>
              <a:rPr lang="es-MX" sz="2700" dirty="0"/>
            </a:br>
            <a:r>
              <a:rPr lang="es-MX" sz="2700" dirty="0"/>
              <a:t>D Porque logró que le devolvieran sus monedas</a:t>
            </a:r>
            <a:br>
              <a:rPr lang="es-MX" dirty="0"/>
            </a:br>
            <a:endParaRPr lang="es-CL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43E6EF2-F1A4-4383-945F-7E4309498C16}"/>
              </a:ext>
            </a:extLst>
          </p:cNvPr>
          <p:cNvSpPr/>
          <p:nvPr/>
        </p:nvSpPr>
        <p:spPr>
          <a:xfrm>
            <a:off x="323528" y="260648"/>
            <a:ext cx="842493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¿Por qué el rey reconoce que el joven era más inteligente que él?</a:t>
            </a:r>
            <a:endParaRPr lang="es-CL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D662DC9-DC97-4118-8F87-AA92D54BD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9985"/>
              </p:ext>
            </p:extLst>
          </p:nvPr>
        </p:nvGraphicFramePr>
        <p:xfrm>
          <a:off x="683568" y="1844824"/>
          <a:ext cx="65527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4008594955"/>
                    </a:ext>
                  </a:extLst>
                </a:gridCol>
                <a:gridCol w="6084676">
                  <a:extLst>
                    <a:ext uri="{9D8B030D-6E8A-4147-A177-3AD203B41FA5}">
                      <a16:colId xmlns:a16="http://schemas.microsoft.com/office/drawing/2014/main" val="292148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consiguió quedarse en el palacio.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13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de cualquier forma iba a ganar oro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8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quería prohibir la mentira en el reino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9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logró que le devolvieran sus monedas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63055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8A521B5-42FB-4F0D-8530-C30E0156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9170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4665E-CACB-4709-99ED-FE61D41C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6093296"/>
          </a:xfrm>
        </p:spPr>
        <p:txBody>
          <a:bodyPr>
            <a:normAutofit/>
          </a:bodyPr>
          <a:lstStyle/>
          <a:p>
            <a:br>
              <a:rPr lang="es-MX" b="0" i="0" dirty="0">
                <a:solidFill>
                  <a:srgbClr val="202124"/>
                </a:solidFill>
                <a:effectLst/>
                <a:latin typeface="Google Sans"/>
              </a:rPr>
            </a:br>
            <a:br>
              <a:rPr lang="es-MX" dirty="0"/>
            </a:b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BFFC1B-09A0-4EB7-8BA2-E1482DDE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1" y="-228904"/>
            <a:ext cx="5896035" cy="70869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63EEE1-3953-4C65-93C1-321D4E2813CA}"/>
              </a:ext>
            </a:extLst>
          </p:cNvPr>
          <p:cNvSpPr txBox="1"/>
          <p:nvPr/>
        </p:nvSpPr>
        <p:spPr>
          <a:xfrm>
            <a:off x="5868144" y="1920902"/>
            <a:ext cx="3059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j-ea"/>
                <a:cs typeface="+mj-cs"/>
              </a:rPr>
              <a:t>Lee el siguiente texto y responde las preguntas 9 ,10 , 11 y 12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4732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65A5F-4233-465D-AC7F-9C9EA95B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2694921" y="5894164"/>
            <a:ext cx="6449079" cy="936104"/>
          </a:xfrm>
        </p:spPr>
        <p:txBody>
          <a:bodyPr>
            <a:noAutofit/>
          </a:bodyPr>
          <a:lstStyle/>
          <a:p>
            <a:r>
              <a:rPr lang="es-MX" sz="1800" dirty="0"/>
              <a:t>Respuesta correcta</a:t>
            </a:r>
            <a:br>
              <a:rPr lang="es-MX" sz="1800" dirty="0"/>
            </a:br>
            <a:r>
              <a:rPr lang="es-MX" sz="1800" dirty="0"/>
              <a:t>D Que los mortales se burlaran de ellos porque tenían cuerpos secreto.</a:t>
            </a:r>
            <a:endParaRPr lang="es-CL" sz="18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E4E47FE-BFB1-4694-B4F7-F595A4F38EAE}"/>
              </a:ext>
            </a:extLst>
          </p:cNvPr>
          <p:cNvSpPr/>
          <p:nvPr/>
        </p:nvSpPr>
        <p:spPr>
          <a:xfrm>
            <a:off x="251520" y="116632"/>
            <a:ext cx="84969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Según el texto, ¿qué problema tenían los Aku Aku? *</a:t>
            </a:r>
            <a:endParaRPr lang="es-CL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9D841C0-E9B5-4E10-80F4-9475CF194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11917"/>
              </p:ext>
            </p:extLst>
          </p:nvPr>
        </p:nvGraphicFramePr>
        <p:xfrm>
          <a:off x="251520" y="1397000"/>
          <a:ext cx="878497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5">
                  <a:extLst>
                    <a:ext uri="{9D8B030D-6E8A-4147-A177-3AD203B41FA5}">
                      <a16:colId xmlns:a16="http://schemas.microsoft.com/office/drawing/2014/main" val="2788394946"/>
                    </a:ext>
                  </a:extLst>
                </a:gridCol>
                <a:gridCol w="8199311">
                  <a:extLst>
                    <a:ext uri="{9D8B030D-6E8A-4147-A177-3AD203B41FA5}">
                      <a16:colId xmlns:a16="http://schemas.microsoft.com/office/drawing/2014/main" val="1122306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los mortales descubrieran que dormían desnudos.</a:t>
                      </a:r>
                      <a:endParaRPr lang="es-C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los mortales los despojaran de sus ropas mientras dormían.</a:t>
                      </a:r>
                      <a:endParaRPr lang="es-C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6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los mortales dejaran de respetarlos porque sabían su secreto</a:t>
                      </a:r>
                      <a:endParaRPr lang="es-C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8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Que los mortales se burlaran de ellos porque tenían cuerpos secreto.</a:t>
                      </a:r>
                      <a:endParaRPr lang="es-C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3384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6B0CA80-D0CD-4189-863C-AD2F9960A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3088640"/>
            <a:ext cx="4177791" cy="28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21701"/>
              </p:ext>
            </p:extLst>
          </p:nvPr>
        </p:nvGraphicFramePr>
        <p:xfrm>
          <a:off x="467544" y="1196752"/>
          <a:ext cx="8136904" cy="411102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6 AÑO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MUÑOZ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OA9 Desarrollar el gusto por la lectura, leyendo habitualmente diversos textos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Aluden a información implícita o explícita del texto leído al comentar o escribir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Lectora”/ 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la evaluación dela clase pasada.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</a:rPr>
                        <a:t> Ticket de salida  : Enviar a correo </a:t>
                      </a:r>
                      <a:r>
                        <a:rPr lang="es-CL" sz="1200" b="1" baseline="0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ACD95-B725-4866-A0A1-C60B71AB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4603137" y="5854250"/>
            <a:ext cx="4557192" cy="998984"/>
          </a:xfrm>
        </p:spPr>
        <p:txBody>
          <a:bodyPr>
            <a:normAutofit fontScale="90000"/>
          </a:bodyPr>
          <a:lstStyle/>
          <a:p>
            <a:r>
              <a:rPr lang="es-MX" sz="2200" dirty="0"/>
              <a:t>Respuesta correcta</a:t>
            </a:r>
            <a:br>
              <a:rPr lang="es-MX" sz="2200" dirty="0"/>
            </a:br>
            <a:r>
              <a:rPr lang="es-MX" sz="2200" dirty="0"/>
              <a:t>C Para amenazarlo si contaba que los </a:t>
            </a:r>
            <a:r>
              <a:rPr lang="es-MX" sz="2200" dirty="0" err="1"/>
              <a:t>vIO</a:t>
            </a:r>
            <a:br>
              <a:rPr lang="es-MX" sz="2200" dirty="0"/>
            </a:br>
            <a:endParaRPr lang="es-CL" sz="22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EFF9F85-616A-48B1-A2D0-A8762168365D}"/>
              </a:ext>
            </a:extLst>
          </p:cNvPr>
          <p:cNvSpPr/>
          <p:nvPr/>
        </p:nvSpPr>
        <p:spPr>
          <a:xfrm>
            <a:off x="457200" y="188640"/>
            <a:ext cx="8229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Según el texto, ¿para qué los diablos van en busca de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Takuihu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5502F61-1973-47B3-99D2-C5A24E1A1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0551"/>
              </p:ext>
            </p:extLst>
          </p:nvPr>
        </p:nvGraphicFramePr>
        <p:xfrm>
          <a:off x="457200" y="1619672"/>
          <a:ext cx="850728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461">
                  <a:extLst>
                    <a:ext uri="{9D8B030D-6E8A-4147-A177-3AD203B41FA5}">
                      <a16:colId xmlns:a16="http://schemas.microsoft.com/office/drawing/2014/main" val="4007549849"/>
                    </a:ext>
                  </a:extLst>
                </a:gridCol>
                <a:gridCol w="7770827">
                  <a:extLst>
                    <a:ext uri="{9D8B030D-6E8A-4147-A177-3AD203B41FA5}">
                      <a16:colId xmlns:a16="http://schemas.microsoft.com/office/drawing/2014/main" val="737024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Para recuperar sus ropas.</a:t>
                      </a:r>
                      <a:endParaRPr lang="es-C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8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Para hacerse amigo de </a:t>
                      </a:r>
                      <a:r>
                        <a:rPr kumimoji="0" lang="es-MX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Takuihu</a:t>
                      </a:r>
                      <a:endParaRPr lang="es-C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9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Para amenazarlo si contaba que los vio</a:t>
                      </a:r>
                      <a:endParaRPr lang="es-C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8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Para convencerlo de que no revelara su secreto</a:t>
                      </a:r>
                      <a:endParaRPr lang="es-C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88148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D1DBECA-26AB-4CFB-961C-A07A0F2B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0" y="3980344"/>
            <a:ext cx="3575298" cy="26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A77AF-8D80-401A-A38E-A3A791F1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3059832" y="5453743"/>
            <a:ext cx="5925344" cy="1143000"/>
          </a:xfrm>
        </p:spPr>
        <p:txBody>
          <a:bodyPr>
            <a:normAutofit/>
          </a:bodyPr>
          <a:lstStyle/>
          <a:p>
            <a:pPr algn="l"/>
            <a:r>
              <a:rPr lang="es-MX" sz="2200" dirty="0"/>
              <a:t>Respuesta correcta</a:t>
            </a:r>
            <a:br>
              <a:rPr lang="es-MX" sz="2200" dirty="0"/>
            </a:br>
            <a:r>
              <a:rPr lang="es-MX" sz="2200" dirty="0"/>
              <a:t>C Porque actuó con astucia ante los diablos.</a:t>
            </a:r>
            <a:endParaRPr lang="es-CL" sz="22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2539752-5E56-4EBC-81D8-03AB5260E4F8}"/>
              </a:ext>
            </a:extLst>
          </p:cNvPr>
          <p:cNvSpPr/>
          <p:nvPr/>
        </p:nvSpPr>
        <p:spPr>
          <a:xfrm>
            <a:off x="323528" y="260648"/>
            <a:ext cx="849694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 el texto, ¿por qué se dice que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Takuihu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“no tiene un pelo de tonto”?</a:t>
            </a:r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B2B12CB-AED8-47A6-BF57-D4CACC4A0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77439"/>
              </p:ext>
            </p:extLst>
          </p:nvPr>
        </p:nvGraphicFramePr>
        <p:xfrm>
          <a:off x="298882" y="1988840"/>
          <a:ext cx="849694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34">
                  <a:extLst>
                    <a:ext uri="{9D8B030D-6E8A-4147-A177-3AD203B41FA5}">
                      <a16:colId xmlns:a16="http://schemas.microsoft.com/office/drawing/2014/main" val="3543762149"/>
                    </a:ext>
                  </a:extLst>
                </a:gridCol>
                <a:gridCol w="7661009">
                  <a:extLst>
                    <a:ext uri="{9D8B030D-6E8A-4147-A177-3AD203B41FA5}">
                      <a16:colId xmlns:a16="http://schemas.microsoft.com/office/drawing/2014/main" val="210619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guardó el secreto de los diablos.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6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conocía el aspecto de los diablos.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5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actuó con astucia ante los diablos.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3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Porque respondió con la verdad a los diablos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1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D939-28BA-49C3-BBB2-8C27DB47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E0AE35F-5FA9-4CA3-8409-ABFF021E0B1F}"/>
              </a:ext>
            </a:extLst>
          </p:cNvPr>
          <p:cNvSpPr/>
          <p:nvPr/>
        </p:nvSpPr>
        <p:spPr>
          <a:xfrm>
            <a:off x="251520" y="0"/>
            <a:ext cx="8496944" cy="220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Según el texto, ¿para qué los diablos van en busca de Takuihu? Justifica tu respuesta </a:t>
            </a:r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0A02776-A99E-466B-B578-73AA0F59DCDC}"/>
              </a:ext>
            </a:extLst>
          </p:cNvPr>
          <p:cNvSpPr/>
          <p:nvPr/>
        </p:nvSpPr>
        <p:spPr>
          <a:xfrm>
            <a:off x="611560" y="2780928"/>
            <a:ext cx="7848872" cy="29523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AQUÍ DEBÍAS RESPONDER……</a:t>
            </a:r>
          </a:p>
        </p:txBody>
      </p:sp>
    </p:spTree>
    <p:extLst>
      <p:ext uri="{BB962C8B-B14F-4D97-AF65-F5344CB8AC3E}">
        <p14:creationId xmlns:p14="http://schemas.microsoft.com/office/powerpoint/2010/main" val="90074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RESUMEN….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710532-EB7A-43E5-8080-390476757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421489"/>
              </p:ext>
            </p:extLst>
          </p:nvPr>
        </p:nvGraphicFramePr>
        <p:xfrm>
          <a:off x="446956" y="1417638"/>
          <a:ext cx="84455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69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AUTOAPRENDIZAJE</a:t>
            </a:r>
            <a:br>
              <a:rPr lang="es-CL" sz="2400" b="1" dirty="0"/>
            </a:br>
            <a:r>
              <a:rPr lang="es-CL" sz="2400" b="1" dirty="0"/>
              <a:t>RETROALIMENTACIÓN DE EVALUACIÓN FORMATIVA</a:t>
            </a:r>
            <a:br>
              <a:rPr lang="es-CL" sz="2800" dirty="0"/>
            </a:br>
            <a:r>
              <a:rPr lang="es-CL" sz="2800" dirty="0"/>
              <a:t>SEMANA N°33</a:t>
            </a:r>
            <a:br>
              <a:rPr lang="es-CL" sz="2800" dirty="0"/>
            </a:br>
            <a:r>
              <a:rPr lang="es-CL" sz="2800" dirty="0"/>
              <a:t>LENGUA Y LITERATURA</a:t>
            </a:r>
            <a:br>
              <a:rPr lang="es-CL" sz="2800" dirty="0"/>
            </a:br>
            <a:r>
              <a:rPr lang="es-CL" sz="2800" dirty="0"/>
              <a:t> 6 AÑO A</a:t>
            </a:r>
            <a:br>
              <a:rPr lang="es-CL" sz="2800" dirty="0"/>
            </a:br>
            <a:r>
              <a:rPr lang="es-CL" sz="2800" dirty="0"/>
              <a:t>DÍA: 10/11/2020</a:t>
            </a:r>
            <a:br>
              <a:rPr lang="es-CL" sz="2800" dirty="0"/>
            </a:br>
            <a:r>
              <a:rPr lang="es-CL" sz="2800" dirty="0"/>
              <a:t>clase 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kumimoji="0" lang="es-MX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4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6442"/>
              </p:ext>
            </p:extLst>
          </p:nvPr>
        </p:nvGraphicFramePr>
        <p:xfrm>
          <a:off x="467544" y="1196752"/>
          <a:ext cx="8136904" cy="428616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6 AÑO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MUÑOZ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/>
                        <a:t>Escribir artículos informativos para comunicar información sobre un tema: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/>
                        <a:t>• presentando el tema en una oración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/>
                        <a:t> • desarrollando una idea central por párrafo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/>
                        <a:t>• agregando las fuentes utilizadas </a:t>
                      </a:r>
                      <a:endParaRPr lang="es-CL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/ 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REDACCIÓN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REDACTAR UN TEXTO INFORMATIVO, LA ENTREVISTA, A TRAVÉS DE LA PLANIFICACIÓN DE ESTE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</a:rPr>
                        <a:t> Ticket de salida  : Enviar a correo </a:t>
                      </a:r>
                      <a:r>
                        <a:rPr lang="es-CL" sz="1200" b="1" baseline="0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2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899592" y="5086189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2066444" y="5106583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435956" y="4885913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685432" y="4924953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84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23950" t="24471" r="24413" b="60423"/>
          <a:stretch/>
        </p:blipFill>
        <p:spPr bwMode="auto">
          <a:xfrm>
            <a:off x="323528" y="327484"/>
            <a:ext cx="730830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br>
              <a:rPr kumimoji="0" lang="es-C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8" name="3 Marcador de contenido"/>
          <p:cNvGraphicFramePr>
            <a:graphicFrameLocks/>
          </p:cNvGraphicFramePr>
          <p:nvPr/>
        </p:nvGraphicFramePr>
        <p:xfrm>
          <a:off x="323528" y="2708920"/>
          <a:ext cx="8820472" cy="394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2179167" y="2246839"/>
            <a:ext cx="4392488" cy="5812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 DE TRABAJO </a:t>
            </a:r>
          </a:p>
        </p:txBody>
      </p:sp>
      <p:sp>
        <p:nvSpPr>
          <p:cNvPr id="3" name="2 Triángulo isósceles"/>
          <p:cNvSpPr/>
          <p:nvPr/>
        </p:nvSpPr>
        <p:spPr>
          <a:xfrm rot="5400000">
            <a:off x="7020272" y="5661248"/>
            <a:ext cx="577208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9A05C-7F1D-46D9-BBBF-BA3E54836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593" y="47661"/>
            <a:ext cx="1999661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4C29B7-F96D-4335-82ED-B1D7B82CC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7" r="7458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5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D70640A-D79A-4B89-AE84-89A96013F6BD}"/>
              </a:ext>
            </a:extLst>
          </p:cNvPr>
          <p:cNvSpPr/>
          <p:nvPr/>
        </p:nvSpPr>
        <p:spPr>
          <a:xfrm>
            <a:off x="3957996" y="1556792"/>
            <a:ext cx="4705943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 DE LA CLASE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REDACTAR UN TEXTO INFORMATIVO, LA ENTREVISTA, A TRAVÉS DE LA PLANIFICACIÓN DE ESTE.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D0DA5E-93AC-46EB-8791-9D00C98C9E82}"/>
              </a:ext>
            </a:extLst>
          </p:cNvPr>
          <p:cNvSpPr txBox="1"/>
          <p:nvPr/>
        </p:nvSpPr>
        <p:spPr>
          <a:xfrm>
            <a:off x="1403648" y="42210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QUE LEA, EL SIGUIENTE ESTUDIANTE </a:t>
            </a:r>
          </a:p>
        </p:txBody>
      </p:sp>
    </p:spTree>
    <p:extLst>
      <p:ext uri="{BB962C8B-B14F-4D97-AF65-F5344CB8AC3E}">
        <p14:creationId xmlns:p14="http://schemas.microsoft.com/office/powerpoint/2010/main" val="4228102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A0177-9E2D-452E-9E90-56480FA3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8006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dirty="0"/>
              <a:t>Juguemos con nuestra imaginación. Qué estarán preguntando y respondiendo estos personajes.. pensemos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48662CF-C1B9-4F7B-819D-ADD8CB82E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32" t="22906"/>
          <a:stretch/>
        </p:blipFill>
        <p:spPr>
          <a:xfrm>
            <a:off x="251520" y="1684374"/>
            <a:ext cx="7848872" cy="4768597"/>
          </a:xfrm>
          <a:prstGeom prst="rect">
            <a:avLst/>
          </a:prstGeo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929A7D7C-3E3B-4EB3-9344-E6E61710EC1E}"/>
              </a:ext>
            </a:extLst>
          </p:cNvPr>
          <p:cNvSpPr/>
          <p:nvPr/>
        </p:nvSpPr>
        <p:spPr>
          <a:xfrm>
            <a:off x="4267890" y="3105144"/>
            <a:ext cx="3256438" cy="13677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DBC1B74-905B-43C5-96B6-8C6D712E4721}"/>
              </a:ext>
            </a:extLst>
          </p:cNvPr>
          <p:cNvSpPr/>
          <p:nvPr/>
        </p:nvSpPr>
        <p:spPr>
          <a:xfrm>
            <a:off x="251520" y="3501372"/>
            <a:ext cx="3096344" cy="136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838103-F730-45B2-8152-94DC3A1D4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49280"/>
            <a:ext cx="2088232" cy="933994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F045A4A2-B727-4AB2-8EB4-AC4E5AAECFAC}"/>
              </a:ext>
            </a:extLst>
          </p:cNvPr>
          <p:cNvSpPr/>
          <p:nvPr/>
        </p:nvSpPr>
        <p:spPr>
          <a:xfrm>
            <a:off x="5796138" y="5173626"/>
            <a:ext cx="2088232" cy="7756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024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899592" y="5086189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2066444" y="5106583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435956" y="4885913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685432" y="4924953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10FB29D-E953-4B1A-955E-E764DE71A6B9}"/>
              </a:ext>
            </a:extLst>
          </p:cNvPr>
          <p:cNvSpPr/>
          <p:nvPr/>
        </p:nvSpPr>
        <p:spPr>
          <a:xfrm>
            <a:off x="1583668" y="116632"/>
            <a:ext cx="59766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TEXTOS INFORMATIVOS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3137F3E-694C-4345-8C77-D265FFDC72D8}"/>
              </a:ext>
            </a:extLst>
          </p:cNvPr>
          <p:cNvSpPr/>
          <p:nvPr/>
        </p:nvSpPr>
        <p:spPr>
          <a:xfrm>
            <a:off x="0" y="1124744"/>
            <a:ext cx="9144000" cy="547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200" dirty="0">
                <a:solidFill>
                  <a:srgbClr val="000000"/>
                </a:solidFill>
                <a:latin typeface="Open Sans"/>
              </a:rPr>
              <a:t>B</a:t>
            </a:r>
            <a:r>
              <a:rPr lang="es-MX" sz="2200" b="0" i="0" dirty="0">
                <a:solidFill>
                  <a:srgbClr val="000000"/>
                </a:solidFill>
                <a:effectLst/>
                <a:latin typeface="Open Sans"/>
              </a:rPr>
              <a:t>rindan descripciones y datos de la realidad, sin incluir las emociones, opiniones, puntos de vista o deseos de su emisor. </a:t>
            </a:r>
          </a:p>
          <a:p>
            <a:pPr algn="l"/>
            <a:r>
              <a:rPr lang="es-MX" sz="2200" b="0" i="0" dirty="0">
                <a:solidFill>
                  <a:srgbClr val="000000"/>
                </a:solidFill>
                <a:effectLst/>
                <a:latin typeface="Open Sans"/>
              </a:rPr>
              <a:t>Esta clase de textos se encuentran en revistas, periódicos, enciclopedias o manuales de estudio. Pueden aludir a hechos actuales o pasados.</a:t>
            </a:r>
          </a:p>
          <a:p>
            <a:pPr algn="l"/>
            <a:endParaRPr lang="es-MX" sz="2200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s-MX" sz="2200" b="1" i="0" dirty="0">
                <a:solidFill>
                  <a:srgbClr val="000000"/>
                </a:solidFill>
                <a:effectLst/>
                <a:latin typeface="Open Sans"/>
              </a:rPr>
              <a:t>Características de los textos informativos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200" b="0" i="0" dirty="0">
                <a:solidFill>
                  <a:srgbClr val="000000"/>
                </a:solidFill>
                <a:effectLst/>
                <a:latin typeface="Open Sans"/>
              </a:rPr>
              <a:t>Su función es facilitar la comprensión de un acontecimiento al lector. Para ello, incluye hechos, descripciones y datos.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200" b="0" i="0" dirty="0">
                <a:solidFill>
                  <a:srgbClr val="000000"/>
                </a:solidFill>
                <a:effectLst/>
                <a:latin typeface="Open Sans"/>
              </a:rPr>
              <a:t>El lenguaje debe ser: preciso (enfocado en un tema principal y con los conceptos adecuados), conciso (deben incluirse los datos fundamentales), claro (con redacción sencilla y oraciones simples).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200" b="0" i="0" dirty="0">
                <a:solidFill>
                  <a:srgbClr val="000000"/>
                </a:solidFill>
                <a:effectLst/>
                <a:latin typeface="Open Sans"/>
              </a:rPr>
              <a:t>No incluyen opinión, argumentos ni herramientas para convencer al receptor. No aspiran direccionar la postura del receptor sino que solo se proponen informar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308877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69353DC-334A-41D2-9F1B-89F2BAC3EC1E}"/>
              </a:ext>
            </a:extLst>
          </p:cNvPr>
          <p:cNvSpPr/>
          <p:nvPr/>
        </p:nvSpPr>
        <p:spPr>
          <a:xfrm>
            <a:off x="1763688" y="188640"/>
            <a:ext cx="55446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/>
              <a:t>Hoy veremos la entrevista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91017B-8FF9-40EE-B8BC-130D5BDDE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t="30251" r="24204" b="30750"/>
          <a:stretch/>
        </p:blipFill>
        <p:spPr>
          <a:xfrm>
            <a:off x="341053" y="2492896"/>
            <a:ext cx="8461893" cy="391699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389F4F1-3A63-4DFA-80F5-184F818F265F}"/>
              </a:ext>
            </a:extLst>
          </p:cNvPr>
          <p:cNvSpPr/>
          <p:nvPr/>
        </p:nvSpPr>
        <p:spPr>
          <a:xfrm>
            <a:off x="2267744" y="1579993"/>
            <a:ext cx="4536504" cy="532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/>
              <a:t>La entrevista</a:t>
            </a:r>
          </a:p>
        </p:txBody>
      </p:sp>
    </p:spTree>
    <p:extLst>
      <p:ext uri="{BB962C8B-B14F-4D97-AF65-F5344CB8AC3E}">
        <p14:creationId xmlns:p14="http://schemas.microsoft.com/office/powerpoint/2010/main" val="1796910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D0E703-223A-4C4B-B845-92BEB9DA7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" t="8263" r="7631" b="4977"/>
          <a:stretch/>
        </p:blipFill>
        <p:spPr>
          <a:xfrm>
            <a:off x="316605" y="562372"/>
            <a:ext cx="882739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1A52DF6-9BE2-4AB7-81FC-0F7BE83F1C20}"/>
              </a:ext>
            </a:extLst>
          </p:cNvPr>
          <p:cNvSpPr/>
          <p:nvPr/>
        </p:nvSpPr>
        <p:spPr>
          <a:xfrm>
            <a:off x="395536" y="116632"/>
            <a:ext cx="6336704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Ejemplo de entrevista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F691A9-574C-41FB-BFC7-70CEE258484A}"/>
              </a:ext>
            </a:extLst>
          </p:cNvPr>
          <p:cNvSpPr/>
          <p:nvPr/>
        </p:nvSpPr>
        <p:spPr>
          <a:xfrm>
            <a:off x="611560" y="1700808"/>
            <a:ext cx="7992888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800" b="0" i="0" dirty="0">
                <a:solidFill>
                  <a:srgbClr val="222222"/>
                </a:solidFill>
                <a:effectLst/>
                <a:latin typeface="Quicksand"/>
              </a:rPr>
              <a:t>1. Personal</a:t>
            </a:r>
          </a:p>
          <a:p>
            <a:pPr algn="l"/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En este apartado se pretende ver </a:t>
            </a:r>
            <a:r>
              <a:rPr lang="es-MX" sz="2800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la soltura del niño</a:t>
            </a:r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con preguntas habituales del día a día. Además nos </a:t>
            </a:r>
            <a:r>
              <a:rPr lang="es-MX" sz="2800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servirá para romper las barreras</a:t>
            </a:r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entre el entrevistador y el niño.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¿Cómo te llamas?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¿Cuántos años tienes?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¿Dónde vives?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te gusta hacer cuando no estás en el cole?</a:t>
            </a:r>
          </a:p>
        </p:txBody>
      </p:sp>
    </p:spTree>
    <p:extLst>
      <p:ext uri="{BB962C8B-B14F-4D97-AF65-F5344CB8AC3E}">
        <p14:creationId xmlns:p14="http://schemas.microsoft.com/office/powerpoint/2010/main" val="3283567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AB688-5C45-4306-84FE-1269F53D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Las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preguntas relacionadas con la escuela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nos va a servir de referente para hacernos una idea sobre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cómo se comporta y su actitud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ante las cosas.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¿En qué curso estas?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¿Como se llama tu profe?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¿Te gusta ir al cole?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es lo que más te gusta hacer en el cole? ¿y lo que menos?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¿Tienes muchos amigos en el cole? ¿Te gusta jugar con ellos?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haces un día normal en el cole?</a:t>
            </a:r>
          </a:p>
          <a:p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68798E4-312E-4DB3-85C3-18A7D604F218}"/>
              </a:ext>
            </a:extLst>
          </p:cNvPr>
          <p:cNvSpPr/>
          <p:nvPr/>
        </p:nvSpPr>
        <p:spPr>
          <a:xfrm>
            <a:off x="899592" y="188640"/>
            <a:ext cx="54006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LA ESCUELA</a:t>
            </a:r>
          </a:p>
        </p:txBody>
      </p:sp>
    </p:spTree>
    <p:extLst>
      <p:ext uri="{BB962C8B-B14F-4D97-AF65-F5344CB8AC3E}">
        <p14:creationId xmlns:p14="http://schemas.microsoft.com/office/powerpoint/2010/main" val="2361728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DD1A1-4A8F-4B2E-AB91-C9E9443C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628800"/>
            <a:ext cx="7920880" cy="37907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Quicksan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Esta es una de las partes más importantes de la entrevista. Nos servirá para ver si el niño se comporta de igual manera en </a:t>
            </a: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entornos sociales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, como el colegio, o si por el contrario actúa de forma distinta en la </a:t>
            </a: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intimidad familiar.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Y en casa... ¿Con quién vives?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¿Tienes hermanitos o hermanitas?</a:t>
            </a:r>
            <a:b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</a:b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rgbClr val="343E47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¿Y mascotas? ¿Te gustaría tener animales en casa?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¿En qué trabaja tu mamá? ¿Y tu papá?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¿Ayudas en  las tareas de casa? ¿Qué haces para ayudar?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790EB8F-C509-4A50-AA12-0C93762787A0}"/>
              </a:ext>
            </a:extLst>
          </p:cNvPr>
          <p:cNvSpPr/>
          <p:nvPr/>
        </p:nvSpPr>
        <p:spPr>
          <a:xfrm>
            <a:off x="683568" y="318588"/>
            <a:ext cx="72008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CASA Y FAMILIA</a:t>
            </a:r>
          </a:p>
        </p:txBody>
      </p:sp>
    </p:spTree>
    <p:extLst>
      <p:ext uri="{BB962C8B-B14F-4D97-AF65-F5344CB8AC3E}">
        <p14:creationId xmlns:p14="http://schemas.microsoft.com/office/powerpoint/2010/main" val="1488059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58FCC-FC70-46B3-9A7D-C19E736A8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Los intereses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de los niños son muy importantes. Estos remarcan  sus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aspiraciones y gustos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, elementos que definen quienes y como somos las personas. Pero en este apartado es más importante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no ser bruscos ni inquisitorios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. Debemos dejarles hablar y que nos cuenten y se expresen por ellos mismos.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Y a ti, ¿qué te gusta hacer en tu tiempo libre?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¿Y los fines de semana?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¿Practicas algún deporte? ¿Te gusta leer?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¿Quiénes son tus mejores amigos? ¿Te gusta pasar tiempo con ellos? ¿qué hacéis cuando estáis juntos?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quieres ser cuando seas mayor?</a:t>
            </a:r>
          </a:p>
          <a:p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E9E925F-F7B0-43E2-9B2E-495823A2BF61}"/>
              </a:ext>
            </a:extLst>
          </p:cNvPr>
          <p:cNvSpPr/>
          <p:nvPr/>
        </p:nvSpPr>
        <p:spPr>
          <a:xfrm>
            <a:off x="611560" y="170073"/>
            <a:ext cx="6912768" cy="112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Intereses y aspiraciones</a:t>
            </a:r>
          </a:p>
        </p:txBody>
      </p:sp>
    </p:spTree>
    <p:extLst>
      <p:ext uri="{BB962C8B-B14F-4D97-AF65-F5344CB8AC3E}">
        <p14:creationId xmlns:p14="http://schemas.microsoft.com/office/powerpoint/2010/main" val="3896241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FFD0FA-9F0A-46CD-899D-F76313545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Saber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qué siente un niño y cómo siente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, es una de las principales formas de conocer en profundidad. Esta parte del </a:t>
            </a:r>
            <a:r>
              <a:rPr lang="es-MX" b="0" i="0" dirty="0" err="1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guión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 de </a:t>
            </a:r>
            <a:r>
              <a:rPr lang="es-MX" b="0" i="0" u="none" strike="noStrike" dirty="0">
                <a:solidFill>
                  <a:srgbClr val="16949D"/>
                </a:solidFill>
                <a:effectLst/>
                <a:latin typeface="Source Sans Pro" panose="020B0503030403020204" pitchFamily="34" charset="0"/>
                <a:hlinkClick r:id="rId2"/>
              </a:rPr>
              <a:t>ejemplos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de preguntas para niños debe ser tomada con mucha consideración. Es importante saber elegir el momento en las que se plantean. El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clima debe ser distendido y cómodo para ambos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cosas te hacen sentir feliz? ¿Y triste?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¿Que haces cuando estás triste?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¿Te has enfadado alguna vez? ¿Porqué?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¿Has sentido miedo o alguna cosa te ha asustado mucho?</a:t>
            </a:r>
          </a:p>
          <a:p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D1C05F5-A006-4382-9AB4-02715522C119}"/>
              </a:ext>
            </a:extLst>
          </p:cNvPr>
          <p:cNvSpPr/>
          <p:nvPr/>
        </p:nvSpPr>
        <p:spPr>
          <a:xfrm>
            <a:off x="1259632" y="274638"/>
            <a:ext cx="5760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Sentimientos y miedos</a:t>
            </a:r>
          </a:p>
        </p:txBody>
      </p:sp>
    </p:spTree>
    <p:extLst>
      <p:ext uri="{BB962C8B-B14F-4D97-AF65-F5344CB8AC3E}">
        <p14:creationId xmlns:p14="http://schemas.microsoft.com/office/powerpoint/2010/main" val="872448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F5DD2-8021-4E27-AC69-F680A585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Es importante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terminar reforzando los aspectos buenos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que tiene. Esto crea un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núcleo de confianza</a:t>
            </a: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 que ayudará a que el niño mantenga una buena imagen de la otra persona. En este punto </a:t>
            </a:r>
            <a:r>
              <a:rPr lang="es-MX" b="1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el entrevistador puede intervenir y compartir su percepción.</a:t>
            </a:r>
            <a:endParaRPr lang="es-MX" b="0" i="0" dirty="0">
              <a:solidFill>
                <a:srgbClr val="343E47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es lo que más te gusta de ti?¿Algo más?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¿Y lo que menos?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43E47"/>
                </a:solidFill>
                <a:effectLst/>
                <a:latin typeface="Source Sans Pro" panose="020B0503030403020204" pitchFamily="34" charset="0"/>
              </a:rPr>
              <a:t>¿Qué es lo mejor que te ha pasado?</a:t>
            </a:r>
          </a:p>
          <a:p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09ACD2F-B385-4228-80C5-BEB6EB977CF1}"/>
              </a:ext>
            </a:extLst>
          </p:cNvPr>
          <p:cNvSpPr/>
          <p:nvPr/>
        </p:nvSpPr>
        <p:spPr>
          <a:xfrm>
            <a:off x="827584" y="390596"/>
            <a:ext cx="525658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0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Autoconcepto</a:t>
            </a:r>
            <a:endParaRPr kumimoji="0" lang="es-MX" sz="3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61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21D3B-E4A1-4D10-9B30-83B3E08F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En relación a los ejemplos vistos anteriormente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2B95B-A558-4653-B7E5-BB8B95C4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Escoge un ámbito para realizar una entrevista a alguna persona cercana</a:t>
            </a:r>
          </a:p>
          <a:p>
            <a:r>
              <a:rPr lang="es-CL" dirty="0"/>
              <a:t>Planifica que es lo que quieres preguntar.</a:t>
            </a:r>
          </a:p>
          <a:p>
            <a:r>
              <a:rPr lang="es-CL" dirty="0"/>
              <a:t>Redacta la entrevista</a:t>
            </a:r>
          </a:p>
          <a:p>
            <a:r>
              <a:rPr lang="es-CL" dirty="0"/>
              <a:t>Y finalmente aplícala.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aseline="-25000" dirty="0"/>
              <a:t>~ esta debe tener como mínimo 8 preguntas</a:t>
            </a:r>
          </a:p>
          <a:p>
            <a:endParaRPr lang="es-CL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F7E5D3B-3E04-48A8-85FE-6F7E1760B7ED}"/>
              </a:ext>
            </a:extLst>
          </p:cNvPr>
          <p:cNvSpPr/>
          <p:nvPr/>
        </p:nvSpPr>
        <p:spPr>
          <a:xfrm>
            <a:off x="0" y="195635"/>
            <a:ext cx="2123728" cy="130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Manos a la obra</a:t>
            </a:r>
          </a:p>
        </p:txBody>
      </p:sp>
    </p:spTree>
    <p:extLst>
      <p:ext uri="{BB962C8B-B14F-4D97-AF65-F5344CB8AC3E}">
        <p14:creationId xmlns:p14="http://schemas.microsoft.com/office/powerpoint/2010/main" val="138926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23950" t="24471" r="24413" b="60423"/>
          <a:stretch/>
        </p:blipFill>
        <p:spPr bwMode="auto">
          <a:xfrm>
            <a:off x="323528" y="327484"/>
            <a:ext cx="730830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br>
              <a:rPr kumimoji="0" lang="es-C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8" name="3 Marcador de contenido"/>
          <p:cNvGraphicFramePr>
            <a:graphicFrameLocks/>
          </p:cNvGraphicFramePr>
          <p:nvPr/>
        </p:nvGraphicFramePr>
        <p:xfrm>
          <a:off x="323528" y="2708920"/>
          <a:ext cx="8820472" cy="394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2179167" y="2246839"/>
            <a:ext cx="4392488" cy="5812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 DE TRABAJO </a:t>
            </a:r>
          </a:p>
        </p:txBody>
      </p:sp>
      <p:sp>
        <p:nvSpPr>
          <p:cNvPr id="3" name="2 Triángulo isósceles"/>
          <p:cNvSpPr/>
          <p:nvPr/>
        </p:nvSpPr>
        <p:spPr>
          <a:xfrm rot="5400000">
            <a:off x="7020272" y="5661248"/>
            <a:ext cx="577208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9A05C-7F1D-46D9-BBBF-BA3E54836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593" y="47661"/>
            <a:ext cx="1999661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0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21DD0-0B73-4561-9B0B-F2BAF199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REVISEMOS LA TAREA.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ACBF78-5561-4870-AB85-069D7A99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TAREA:</a:t>
            </a:r>
          </a:p>
          <a:p>
            <a:r>
              <a:rPr lang="es-CL" dirty="0"/>
              <a:t>UNA VEZ REDACTADA LA NOTICIA… QUEDA COMO TAREA APLICARLA A UNA PERSONA CERCANA … </a:t>
            </a:r>
          </a:p>
          <a:p>
            <a:r>
              <a:rPr lang="es-CL" dirty="0"/>
              <a:t>REVISIÓN LA PRÓXIMA CLASE</a:t>
            </a:r>
          </a:p>
        </p:txBody>
      </p:sp>
    </p:spTree>
    <p:extLst>
      <p:ext uri="{BB962C8B-B14F-4D97-AF65-F5344CB8AC3E}">
        <p14:creationId xmlns:p14="http://schemas.microsoft.com/office/powerpoint/2010/main" val="260883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B6E44-83AA-4A48-9E79-D6009576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TICKET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FB54B-120E-42D7-BC1A-CAA9BF7B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TRABAJAMOS EL DÍA DE HOY?</a:t>
            </a:r>
          </a:p>
          <a:p>
            <a:r>
              <a:rPr lang="es-CL" dirty="0"/>
              <a:t>¿QUÉ ES LA ENTREVISTA? ¿CUÁL ES SU ESTRUCTURA?</a:t>
            </a:r>
          </a:p>
          <a:p>
            <a:r>
              <a:rPr lang="es-CL" dirty="0"/>
              <a:t>¿ CUÁL FUE LA ÚLTIMA ENTREVISTA QUE ESCUCHASTE, VISTE O LEÍSTE?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E5336B8-6EDD-4CEF-AE47-8D00DE9E0561}"/>
              </a:ext>
            </a:extLst>
          </p:cNvPr>
          <p:cNvSpPr/>
          <p:nvPr/>
        </p:nvSpPr>
        <p:spPr>
          <a:xfrm>
            <a:off x="4788024" y="4783757"/>
            <a:ext cx="3312368" cy="179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ENVIAR TICKET DE SALIDA A:</a:t>
            </a:r>
          </a:p>
          <a:p>
            <a:pPr algn="ctr"/>
            <a:r>
              <a:rPr lang="es-CL" dirty="0"/>
              <a:t>Estrella.Letelier@colegio-jeanpiaget.cl</a:t>
            </a:r>
          </a:p>
        </p:txBody>
      </p:sp>
    </p:spTree>
    <p:extLst>
      <p:ext uri="{BB962C8B-B14F-4D97-AF65-F5344CB8AC3E}">
        <p14:creationId xmlns:p14="http://schemas.microsoft.com/office/powerpoint/2010/main" val="249571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223B44-27BD-4606-AB06-8E5E8498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9"/>
            <a:ext cx="9273207" cy="67996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EABA5D-C8A9-4C82-A052-2AF307F09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5496602"/>
            <a:ext cx="4752529" cy="10867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4F73E-6D41-47F6-B039-F222A65716ED}"/>
              </a:ext>
            </a:extLst>
          </p:cNvPr>
          <p:cNvSpPr txBox="1"/>
          <p:nvPr/>
        </p:nvSpPr>
        <p:spPr>
          <a:xfrm>
            <a:off x="755576" y="692696"/>
            <a:ext cx="2207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800" b="1" dirty="0"/>
              <a:t>OBJETIVO DE </a:t>
            </a:r>
          </a:p>
          <a:p>
            <a:pPr algn="ctr"/>
            <a:r>
              <a:rPr lang="es-CL" sz="2800" b="1" dirty="0"/>
              <a:t>LA CLASE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794573-B5F4-4A8B-B335-0CC0C39E548A}"/>
              </a:ext>
            </a:extLst>
          </p:cNvPr>
          <p:cNvSpPr txBox="1"/>
          <p:nvPr/>
        </p:nvSpPr>
        <p:spPr>
          <a:xfrm>
            <a:off x="6181347" y="579127"/>
            <a:ext cx="267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INDICADORES: Aluden a información implícita o explícita del texto leído al comentar o escribir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0ACF2-94C7-47E2-8039-62B9A4DA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62074"/>
          </a:xfrm>
        </p:spPr>
        <p:txBody>
          <a:bodyPr>
            <a:normAutofit/>
          </a:bodyPr>
          <a:lstStyle/>
          <a:p>
            <a:r>
              <a:rPr lang="es-MX" sz="2800" b="0" i="0" dirty="0">
                <a:solidFill>
                  <a:srgbClr val="202124"/>
                </a:solidFill>
                <a:effectLst/>
                <a:latin typeface="Google Sans"/>
              </a:rPr>
              <a:t>Lee el siguiente texto y responde las preguntas 1, 2 , 3 y 4.</a:t>
            </a:r>
            <a:endParaRPr lang="es-CL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926D1A-BEB8-4B3F-A121-46DBBC19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76312"/>
            <a:ext cx="9145016" cy="61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8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72404-6D97-4B45-9A6D-4746CEF5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Cantidad de respuestas con aciertos y errores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CD2506-AEFC-4026-A98D-EC242D90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186988"/>
              </p:ext>
            </p:extLst>
          </p:nvPr>
        </p:nvGraphicFramePr>
        <p:xfrm>
          <a:off x="0" y="1417638"/>
          <a:ext cx="91440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E5213FB-0413-4936-94B9-D69DB5369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814546"/>
            <a:ext cx="1378496" cy="1206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2554C4-C836-4A0B-BEA2-417E8CA78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814546"/>
            <a:ext cx="137781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72404-6D97-4B45-9A6D-4746CEF5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Cantidad de respuestas con aciertos y errores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CD2506-AEFC-4026-A98D-EC242D90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39609"/>
              </p:ext>
            </p:extLst>
          </p:nvPr>
        </p:nvGraphicFramePr>
        <p:xfrm>
          <a:off x="0" y="1556792"/>
          <a:ext cx="9144000" cy="502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E5213FB-0413-4936-94B9-D69DB5369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5515850"/>
            <a:ext cx="1378496" cy="1206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2554C4-C836-4A0B-BEA2-417E8CA78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814546"/>
            <a:ext cx="137781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4C258C66-4F7D-42D3-BB86-F34119504C11}"/>
              </a:ext>
            </a:extLst>
          </p:cNvPr>
          <p:cNvSpPr txBox="1"/>
          <p:nvPr/>
        </p:nvSpPr>
        <p:spPr>
          <a:xfrm rot="10800000">
            <a:off x="6012160" y="5937031"/>
            <a:ext cx="2983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Respuesta correcta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Novela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B9FB48C-27E8-4109-9C19-E7CACD2E863F}"/>
              </a:ext>
            </a:extLst>
          </p:cNvPr>
          <p:cNvSpPr/>
          <p:nvPr/>
        </p:nvSpPr>
        <p:spPr>
          <a:xfrm>
            <a:off x="539552" y="188640"/>
            <a:ext cx="81369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36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¿Qué tipo de texto es Harry Potter ?</a:t>
            </a:r>
            <a:endParaRPr lang="es-CL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74822B93-207F-4968-8905-D805FF49D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22346"/>
              </p:ext>
            </p:extLst>
          </p:nvPr>
        </p:nvGraphicFramePr>
        <p:xfrm>
          <a:off x="504200" y="2615421"/>
          <a:ext cx="2952328" cy="213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39">
                  <a:extLst>
                    <a:ext uri="{9D8B030D-6E8A-4147-A177-3AD203B41FA5}">
                      <a16:colId xmlns:a16="http://schemas.microsoft.com/office/drawing/2014/main" val="4102055432"/>
                    </a:ext>
                  </a:extLst>
                </a:gridCol>
                <a:gridCol w="2603589">
                  <a:extLst>
                    <a:ext uri="{9D8B030D-6E8A-4147-A177-3AD203B41FA5}">
                      <a16:colId xmlns:a16="http://schemas.microsoft.com/office/drawing/2014/main" val="1584009654"/>
                    </a:ext>
                  </a:extLst>
                </a:gridCol>
              </a:tblGrid>
              <a:tr h="53288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CUENTO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38840"/>
                  </a:ext>
                </a:extLst>
              </a:tr>
              <a:tr h="53288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NOVELA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67822"/>
                  </a:ext>
                </a:extLst>
              </a:tr>
              <a:tr h="53288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MITO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422101"/>
                  </a:ext>
                </a:extLst>
              </a:tr>
              <a:tr h="53288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LEYENDA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0638"/>
                  </a:ext>
                </a:extLst>
              </a:tr>
            </a:tbl>
          </a:graphicData>
        </a:graphic>
      </p:graphicFrame>
      <p:pic>
        <p:nvPicPr>
          <p:cNvPr id="24" name="Imagen 23">
            <a:extLst>
              <a:ext uri="{FF2B5EF4-FFF2-40B4-BE49-F238E27FC236}">
                <a16:creationId xmlns:a16="http://schemas.microsoft.com/office/drawing/2014/main" id="{2DD793B6-BBCD-4E9A-9EAF-A050F391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546">
            <a:off x="5602050" y="2149083"/>
            <a:ext cx="2619375" cy="2906392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1E47AD2-EA13-45EB-87CD-73EEFB3DB865}"/>
              </a:ext>
            </a:extLst>
          </p:cNvPr>
          <p:cNvSpPr/>
          <p:nvPr/>
        </p:nvSpPr>
        <p:spPr>
          <a:xfrm>
            <a:off x="2231740" y="1567693"/>
            <a:ext cx="3168352" cy="8208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PREGUNTA EXPLÍCITA.</a:t>
            </a:r>
          </a:p>
        </p:txBody>
      </p:sp>
      <p:sp>
        <p:nvSpPr>
          <p:cNvPr id="26" name="Pergamino: horizontal 25">
            <a:extLst>
              <a:ext uri="{FF2B5EF4-FFF2-40B4-BE49-F238E27FC236}">
                <a16:creationId xmlns:a16="http://schemas.microsoft.com/office/drawing/2014/main" id="{5929650A-E636-411B-BE66-4384D97399EB}"/>
              </a:ext>
            </a:extLst>
          </p:cNvPr>
          <p:cNvSpPr/>
          <p:nvPr/>
        </p:nvSpPr>
        <p:spPr>
          <a:xfrm>
            <a:off x="539551" y="4973874"/>
            <a:ext cx="5112569" cy="19115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b="0" i="0" dirty="0">
                <a:solidFill>
                  <a:schemeClr val="bg1"/>
                </a:solidFill>
                <a:effectLst/>
                <a:latin typeface="Open Sans"/>
              </a:rPr>
              <a:t>Es una </a:t>
            </a:r>
            <a:r>
              <a:rPr lang="es-MX" b="0" i="0" u="none" strike="noStrike" dirty="0">
                <a:solidFill>
                  <a:schemeClr val="bg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narración</a:t>
            </a:r>
            <a:r>
              <a:rPr lang="es-MX" b="0" i="0" dirty="0">
                <a:solidFill>
                  <a:schemeClr val="bg1"/>
                </a:solidFill>
                <a:effectLst/>
                <a:latin typeface="Open Sans"/>
              </a:rPr>
              <a:t> extensa, de carácter más o menos ficcional, que se cuenta usualmente por capítulos o segmentos, en los que interviene siempre la </a:t>
            </a:r>
            <a:r>
              <a:rPr lang="es-MX" b="0" i="0" u="none" strike="noStrike" dirty="0">
                <a:solidFill>
                  <a:schemeClr val="bg1"/>
                </a:solidFill>
                <a:effectLst/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voz</a:t>
            </a:r>
            <a:r>
              <a:rPr lang="es-MX" b="0" i="0" dirty="0">
                <a:solidFill>
                  <a:schemeClr val="bg1"/>
                </a:solidFill>
                <a:effectLst/>
                <a:latin typeface="Open Sans"/>
              </a:rPr>
              <a:t> de un narrador.</a:t>
            </a:r>
          </a:p>
        </p:txBody>
      </p:sp>
    </p:spTree>
    <p:extLst>
      <p:ext uri="{BB962C8B-B14F-4D97-AF65-F5344CB8AC3E}">
        <p14:creationId xmlns:p14="http://schemas.microsoft.com/office/powerpoint/2010/main" val="14283430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2291</Words>
  <Application>Microsoft Office PowerPoint</Application>
  <PresentationFormat>Presentación en pantalla (4:3)</PresentationFormat>
  <Paragraphs>310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55" baseType="lpstr">
      <vt:lpstr>Arial</vt:lpstr>
      <vt:lpstr>Calibri</vt:lpstr>
      <vt:lpstr>Candara</vt:lpstr>
      <vt:lpstr>Google Sans</vt:lpstr>
      <vt:lpstr>Open Sans</vt:lpstr>
      <vt:lpstr>Quicksand</vt:lpstr>
      <vt:lpstr>Roboto</vt:lpstr>
      <vt:lpstr>Source Sans Pro</vt:lpstr>
      <vt:lpstr>Symbol</vt:lpstr>
      <vt:lpstr>Times New Roman</vt:lpstr>
      <vt:lpstr>Wingdings</vt:lpstr>
      <vt:lpstr>Tema de Office</vt:lpstr>
      <vt:lpstr>Forma de onda</vt:lpstr>
      <vt:lpstr>2_Tema de Office</vt:lpstr>
      <vt:lpstr>PLANIFICACIÓN  PARA EL AUTOAPRENDIZAJE RETROALIMENTACIÓN DE EVALUACIÓN FORMATIVA SEMANA N°33 LENGUA Y LITERATURA  6 AÑO A DÍA: 10/11/2020 clase 1</vt:lpstr>
      <vt:lpstr>Presentación de PowerPoint</vt:lpstr>
      <vt:lpstr>Recomendaciones y reglas clases virtuales</vt:lpstr>
      <vt:lpstr>Presentación de PowerPoint</vt:lpstr>
      <vt:lpstr>Presentación de PowerPoint</vt:lpstr>
      <vt:lpstr>Lee el siguiente texto y responde las preguntas 1, 2 , 3 y 4.</vt:lpstr>
      <vt:lpstr>Cantidad de respuestas con aciertos y errores</vt:lpstr>
      <vt:lpstr>Cantidad de respuestas con aciertos y errores</vt:lpstr>
      <vt:lpstr>Presentación de PowerPoint</vt:lpstr>
      <vt:lpstr>                    </vt:lpstr>
      <vt:lpstr>Respuesta correcta D) Porque es la madre de la literatura británica.</vt:lpstr>
      <vt:lpstr> Respuesta correcta B) Que presenta muchos personajes. </vt:lpstr>
      <vt:lpstr>Presentación de PowerPoint</vt:lpstr>
      <vt:lpstr>Respuesta correcta C Los echaba de su palacio.</vt:lpstr>
      <vt:lpstr>Presentación de PowerPoint</vt:lpstr>
      <vt:lpstr>  </vt:lpstr>
      <vt:lpstr> Respuesta correcta D Porque logró que le devolvieran sus monedas </vt:lpstr>
      <vt:lpstr>  </vt:lpstr>
      <vt:lpstr>Respuesta correcta D Que los mortales se burlaran de ellos porque tenían cuerpos secreto.</vt:lpstr>
      <vt:lpstr>Respuesta correcta C Para amenazarlo si contaba que los vIO </vt:lpstr>
      <vt:lpstr>Respuesta correcta C Porque actuó con astucia ante los diablos.</vt:lpstr>
      <vt:lpstr>Presentación de PowerPoint</vt:lpstr>
      <vt:lpstr>EN RESUMEN….</vt:lpstr>
      <vt:lpstr>PLANIFICACIÓN  PARA EL AUTOAPRENDIZAJE RETROALIMENTACIÓN DE EVALUACIÓN FORMATIVA SEMANA N°33 LENGUA Y LITERATURA  6 AÑO A DÍA: 10/11/2020 clase 2</vt:lpstr>
      <vt:lpstr>Presentación de PowerPoint</vt:lpstr>
      <vt:lpstr>Recomendaciones y reglas clases virtuales</vt:lpstr>
      <vt:lpstr>Presentación de PowerPoint</vt:lpstr>
      <vt:lpstr>Presentación de PowerPoint</vt:lpstr>
      <vt:lpstr>Juguemos con nuestra imaginación. Qué estarán preguntando y respondiendo estos personajes.. pensemos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relación a los ejemplos vistos anteriormente </vt:lpstr>
      <vt:lpstr>REVISEMOS LA TAREA.</vt:lpstr>
      <vt:lpstr>TICKET DE SALIDA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RETROALIMENTACIÓN DE EVALUACIÓN FORMATIVA SEMANA N°33 LENGUA Y LITERATURA  6 AÑO A DÍA: 10/11/2020 clase 1</dc:title>
  <dc:creator>Estrella Letelier</dc:creator>
  <cp:lastModifiedBy>Coordinación JP</cp:lastModifiedBy>
  <cp:revision>7</cp:revision>
  <dcterms:created xsi:type="dcterms:W3CDTF">2020-11-04T22:45:52Z</dcterms:created>
  <dcterms:modified xsi:type="dcterms:W3CDTF">2020-11-05T13:37:31Z</dcterms:modified>
</cp:coreProperties>
</file>