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98" r:id="rId3"/>
    <p:sldId id="256" r:id="rId4"/>
    <p:sldId id="384" r:id="rId5"/>
    <p:sldId id="349" r:id="rId6"/>
    <p:sldId id="395" r:id="rId7"/>
    <p:sldId id="307" r:id="rId8"/>
    <p:sldId id="400" r:id="rId9"/>
    <p:sldId id="385" r:id="rId10"/>
    <p:sldId id="401" r:id="rId11"/>
    <p:sldId id="396" r:id="rId12"/>
    <p:sldId id="402" r:id="rId13"/>
    <p:sldId id="386" r:id="rId14"/>
    <p:sldId id="403" r:id="rId15"/>
    <p:sldId id="397" r:id="rId16"/>
    <p:sldId id="404" r:id="rId17"/>
    <p:sldId id="398" r:id="rId18"/>
    <p:sldId id="405" r:id="rId19"/>
    <p:sldId id="392" r:id="rId20"/>
    <p:sldId id="406" r:id="rId21"/>
    <p:sldId id="297" r:id="rId2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73" d="100"/>
          <a:sy n="73" d="100"/>
        </p:scale>
        <p:origin x="-127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gif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gif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gi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gif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gif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gif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microsoft.com/office/2007/relationships/hdphoto" Target="../media/hdphoto6.wdp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7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5.gif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gif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9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7.gif"/><Relationship Id="rId4" Type="http://schemas.openxmlformats.org/officeDocument/2006/relationships/hyperlink" Target="https://forms.gle/MKeDVbKjebnJKEqV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2.wdp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6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image" Target="../media/image15.png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gif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gif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2160240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PARA </a:t>
            </a:r>
            <a:r>
              <a:rPr lang="es-CL" sz="2800" b="1" dirty="0" smtClean="0"/>
              <a:t>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SEMANA N°33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Miércoles 11 de Noviembre</a:t>
            </a:r>
            <a:br>
              <a:rPr lang="es-CL" sz="2800" dirty="0" smtClean="0"/>
            </a:br>
            <a:r>
              <a:rPr lang="es-CL" sz="2800" dirty="0" smtClean="0"/>
              <a:t>CURSO: 6° Básico</a:t>
            </a:r>
            <a:br>
              <a:rPr lang="es-CL" sz="2800" dirty="0" smtClean="0"/>
            </a:br>
            <a:r>
              <a:rPr lang="es-CL" sz="2800" dirty="0" smtClean="0"/>
              <a:t>Matemática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2498" y="690220"/>
            <a:ext cx="6827384" cy="29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5" t="40535" r="32131" b="16072"/>
          <a:stretch/>
        </p:blipFill>
        <p:spPr bwMode="auto">
          <a:xfrm>
            <a:off x="611559" y="548680"/>
            <a:ext cx="7550467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 descr="Matemáticas 4º | CEIP LEÓN Y CASTIL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25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13065"/>
            <a:ext cx="1437436" cy="175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7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3" t="21786" r="32232" b="15000"/>
          <a:stretch/>
        </p:blipFill>
        <p:spPr bwMode="auto">
          <a:xfrm>
            <a:off x="899592" y="260648"/>
            <a:ext cx="6480720" cy="626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 descr="Matemáticas 4º | CEIP LEÓN Y CASTIL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25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5" y="4122126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07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25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 descr="Matemáticas 4º | CEIP LEÓN Y CASTILL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02" y="4593270"/>
            <a:ext cx="1584118" cy="217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7" t="16874" r="32832" b="20626"/>
          <a:stretch/>
        </p:blipFill>
        <p:spPr bwMode="auto">
          <a:xfrm>
            <a:off x="251520" y="44743"/>
            <a:ext cx="6688816" cy="657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699" y="1130124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5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r>
              <a:rPr lang="es-CL" sz="4000" dirty="0" smtClean="0"/>
              <a:t>6) 54% de logro</a:t>
            </a:r>
            <a:br>
              <a:rPr lang="es-CL" sz="4000" dirty="0" smtClean="0"/>
            </a:br>
            <a:r>
              <a:rPr lang="es-CL" sz="4000" dirty="0" smtClean="0"/>
              <a:t>7) 51% de logro</a:t>
            </a:r>
            <a:endParaRPr lang="es-CL" sz="4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2" t="35893" r="32232" b="34643"/>
          <a:stretch/>
        </p:blipFill>
        <p:spPr bwMode="auto">
          <a:xfrm>
            <a:off x="827584" y="2365991"/>
            <a:ext cx="6912768" cy="309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 descr="Matemáticas 4º | CEIP LEÓN Y CASTIL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25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30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3" t="11607" r="32634" b="23928"/>
          <a:stretch/>
        </p:blipFill>
        <p:spPr bwMode="auto">
          <a:xfrm>
            <a:off x="395536" y="0"/>
            <a:ext cx="6760042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 descr="Matemáticas 4º | CEIP LEÓN Y CASTIL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25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878" y="836712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65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4" t="25179" r="32733" b="11429"/>
          <a:stretch/>
        </p:blipFill>
        <p:spPr bwMode="auto">
          <a:xfrm>
            <a:off x="899592" y="116632"/>
            <a:ext cx="6480921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 descr="Matemáticas 4º | CEIP LEÓN Y CASTIL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25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638" y="917189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09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5" t="12679" r="32533" b="26964"/>
          <a:stretch/>
        </p:blipFill>
        <p:spPr bwMode="auto">
          <a:xfrm>
            <a:off x="323528" y="33144"/>
            <a:ext cx="7077824" cy="666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 descr="Matemáticas 4º | CEIP LEÓN Y CASTIL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25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878" y="1152639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16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613" y="5026368"/>
            <a:ext cx="1235155" cy="14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nube"/>
          <p:cNvSpPr/>
          <p:nvPr/>
        </p:nvSpPr>
        <p:spPr>
          <a:xfrm>
            <a:off x="4355976" y="361940"/>
            <a:ext cx="4743292" cy="2887242"/>
          </a:xfrm>
          <a:prstGeom prst="cloudCallout">
            <a:avLst>
              <a:gd name="adj1" fmla="val -15146"/>
              <a:gd name="adj2" fmla="val 803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prstClr val="black"/>
                </a:solidFill>
                <a:latin typeface="Comic Sans MS" pitchFamily="66" charset="0"/>
              </a:rPr>
              <a:t>Realiza las actividad 4 de la 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página 57 y la actividad 5 de la </a:t>
            </a:r>
            <a:r>
              <a:rPr lang="es-CL" sz="2000" b="1" dirty="0">
                <a:solidFill>
                  <a:prstClr val="black"/>
                </a:solidFill>
                <a:latin typeface="Comic Sans MS" pitchFamily="66" charset="0"/>
              </a:rPr>
              <a:t>página 58 del cuaderno de ejercicios (libro delgado) </a:t>
            </a:r>
            <a:endParaRPr lang="es-CL" sz="2000" dirty="0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8" name="Picture 2" descr="Metodologia de Estudio - Telecomunicaciones y Sistemas J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400" y="3933056"/>
            <a:ext cx="2608213" cy="26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21" y="51939"/>
            <a:ext cx="1134395" cy="98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3896141" y="64041"/>
            <a:ext cx="2136517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ACTIVIDAD</a:t>
            </a:r>
            <a:r>
              <a:rPr lang="es-CL" dirty="0" smtClean="0"/>
              <a:t>:</a:t>
            </a:r>
            <a:endParaRPr lang="es-C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6786" r="33638" b="6250"/>
          <a:stretch/>
        </p:blipFill>
        <p:spPr bwMode="auto">
          <a:xfrm>
            <a:off x="38701" y="684542"/>
            <a:ext cx="4317275" cy="563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6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25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8" t="23393" r="34240" b="9286"/>
          <a:stretch/>
        </p:blipFill>
        <p:spPr bwMode="auto">
          <a:xfrm>
            <a:off x="395536" y="21254"/>
            <a:ext cx="5544616" cy="678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929" y="1898690"/>
            <a:ext cx="1235155" cy="14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Equipo Jean Piaget\Desktop\AVATARS CONY\WhatsApp Image 2020-11-05 at 5.01.24 PM.jpe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9333" l="10000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63" y="3573016"/>
            <a:ext cx="2717330" cy="271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53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0" t="23929" r="30424" b="35893"/>
          <a:stretch/>
        </p:blipFill>
        <p:spPr bwMode="auto">
          <a:xfrm>
            <a:off x="251520" y="476672"/>
            <a:ext cx="7632848" cy="4128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 descr="Matemáticas 4º | CEIP LEÓN Y CASTIL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149078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25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14533"/>
            <a:ext cx="1235155" cy="14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23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033724"/>
              </p:ext>
            </p:extLst>
          </p:nvPr>
        </p:nvGraphicFramePr>
        <p:xfrm>
          <a:off x="251520" y="116632"/>
          <a:ext cx="8604448" cy="6549597"/>
        </p:xfrm>
        <a:graphic>
          <a:graphicData uri="http://schemas.openxmlformats.org/drawingml/2006/table">
            <a:tbl>
              <a:tblPr firstRow="1" firstCol="1" bandRow="1"/>
              <a:tblGrid>
                <a:gridCol w="1401484"/>
                <a:gridCol w="7202964"/>
              </a:tblGrid>
              <a:tr h="41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Matemática 6to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básico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Constanza Barrios Valenzuela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Inés Cariñe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687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u="sng" dirty="0" smtClean="0"/>
                        <a:t>CLASE: OA 11</a:t>
                      </a:r>
                      <a:r>
                        <a:rPr lang="es-CL" sz="1400" dirty="0" smtClean="0"/>
                        <a:t>. Resolver ecuaciones de primer grado con una incógnita, utilizando estrategias como: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• usando una balanza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• usar la descomposición y la correspondencia 1 a 1 entre los términos en cada lado de la ecuación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• y aplicando procedimientos formales de resolución</a:t>
                      </a:r>
                      <a:endParaRPr lang="es-CL" sz="1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60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es-CL" sz="1400" b="0" i="0" u="sng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INDICADORES OA11</a:t>
                      </a: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Determinan soluciones de ecuaciones que involucran sumas, agregando objetos hasta equilibrar una balanza. (50%)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Expresan números en una forma que involucre adiciones o sustracciones con números y con incógnitas. Por ejemplo: expresan 19 en la forma 4 · x + 3.(63%)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Resuelven ecuaciones, descomponiendo de acuerdo a una forma dada y haciendo una correspondencia 1 a 1. Por ejemplo: resuelven la ecuación 5 · x + 4 = 39, expresando 39 en la forma 5 · x + 4, y mediante correspondencia 1 a 1 determinan el valor de x. (69%)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Aplican procedimientos formales, como sumar o restar números a ambos lados de una ecuación, para resolver ecuaciones. (79%)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Retroalimentar contenidos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  evaluación, poniendo énfasis en el menos logrados.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55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Clase: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Resolver ecuaciones con correspondencia 1 a 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Desafío: Interpretar gráficos barras dobles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431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EVALUACIÓN</a:t>
                      </a:r>
                      <a:endParaRPr lang="es-CL" sz="14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Enviando fotografía del TICKET DE SALIDA a: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Celular (</a:t>
                      </a:r>
                      <a:r>
                        <a:rPr lang="es-CL" sz="1400" b="1" dirty="0" err="1" smtClean="0">
                          <a:effectLst/>
                          <a:latin typeface="+mn-lt"/>
                        </a:rPr>
                        <a:t>whatssap</a:t>
                      </a:r>
                      <a:r>
                        <a:rPr lang="es-CL" sz="1400" b="1" dirty="0" smtClean="0">
                          <a:effectLst/>
                          <a:latin typeface="+mn-lt"/>
                        </a:rPr>
                        <a:t>): +56945834458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Correo electrónico: Constanza.barrios@colegio-jeanpiaget.cl 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63528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 MATEMÁTICA 6°</a:t>
            </a:r>
          </a:p>
          <a:p>
            <a:pPr algn="ctr"/>
            <a:r>
              <a:rPr lang="es-CL" sz="2000" b="1" dirty="0" smtClean="0"/>
              <a:t>SEMANA 33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4842284" y="5445224"/>
            <a:ext cx="4067944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Si no puedes ingresar al ticket de forma virtual, solicita a la profesora el ticket en PDF</a:t>
            </a:r>
          </a:p>
          <a:p>
            <a:pPr algn="ctr"/>
            <a:r>
              <a:rPr lang="es-CL" sz="1600" dirty="0"/>
              <a:t>C</a:t>
            </a:r>
            <a:r>
              <a:rPr lang="es-CL" sz="1600" dirty="0" smtClean="0"/>
              <a:t>orreo: constanza.barrios@colegio-jeanpiaget.cl</a:t>
            </a:r>
          </a:p>
          <a:p>
            <a:pPr algn="ctr"/>
            <a:r>
              <a:rPr lang="es-CL" sz="1600" dirty="0" smtClean="0"/>
              <a:t>Celular: 963447733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2557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sp>
        <p:nvSpPr>
          <p:cNvPr id="9" name="8 Llamada de flecha hacia abajo"/>
          <p:cNvSpPr/>
          <p:nvPr/>
        </p:nvSpPr>
        <p:spPr>
          <a:xfrm>
            <a:off x="2727157" y="2668905"/>
            <a:ext cx="3834173" cy="1512168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Para responder el ticket de salida haz clic en el siguiente enlace: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2722924" y="4427820"/>
            <a:ext cx="3958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4"/>
              </a:rPr>
              <a:t>https://</a:t>
            </a:r>
            <a:r>
              <a:rPr lang="es-CL" dirty="0" smtClean="0">
                <a:hlinkClick r:id="rId4"/>
              </a:rPr>
              <a:t>forms.gle/MKeDVbKjebnJKEqV8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11" name="Picture 4" descr="Formularios personalizados para encuestas - Expertosi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051" y="5168267"/>
            <a:ext cx="1271587" cy="127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quipo Jean Piaget\Desktop\AVATARS CONY\WhatsApp Image 2020-11-05 at 5.01.09 PM.jpe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7500" l="3333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892" y="1845050"/>
            <a:ext cx="2767436" cy="276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7" r="13383"/>
          <a:stretch/>
        </p:blipFill>
        <p:spPr bwMode="auto">
          <a:xfrm>
            <a:off x="0" y="0"/>
            <a:ext cx="9144000" cy="690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51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788" y="43360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</a:t>
            </a:r>
            <a:r>
              <a:rPr lang="es-CL" dirty="0" smtClean="0">
                <a:solidFill>
                  <a:prstClr val="black"/>
                </a:solidFill>
              </a:rPr>
              <a:t>, </a:t>
            </a:r>
            <a:r>
              <a:rPr lang="es-CL" dirty="0">
                <a:solidFill>
                  <a:prstClr val="black"/>
                </a:solidFill>
              </a:rPr>
              <a:t>significa que debes mandar </a:t>
            </a:r>
            <a:r>
              <a:rPr lang="es-CL" b="1" dirty="0">
                <a:solidFill>
                  <a:prstClr val="black"/>
                </a:solidFill>
              </a:rPr>
              <a:t>reporte </a:t>
            </a:r>
            <a:r>
              <a:rPr lang="es-CL" b="1" dirty="0" smtClean="0">
                <a:solidFill>
                  <a:prstClr val="black"/>
                </a:solidFill>
              </a:rPr>
              <a:t>a través de formulario </a:t>
            </a:r>
            <a:r>
              <a:rPr lang="es-CL" b="1" dirty="0" err="1" smtClean="0">
                <a:solidFill>
                  <a:prstClr val="black"/>
                </a:solidFill>
              </a:rPr>
              <a:t>google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matemática.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84" y="107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Formularios personalizados para encuestas - Expertosi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15" y="2272145"/>
            <a:ext cx="1271587" cy="127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26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877461" y="168672"/>
            <a:ext cx="6406161" cy="1167703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2254"/>
            <a:ext cx="8229600" cy="1143000"/>
          </a:xfrm>
        </p:spPr>
        <p:txBody>
          <a:bodyPr>
            <a:normAutofit/>
          </a:bodyPr>
          <a:lstStyle/>
          <a:p>
            <a:r>
              <a:rPr lang="es-CL" sz="3200" dirty="0" smtClean="0">
                <a:latin typeface="Comic Sans MS" pitchFamily="66" charset="0"/>
              </a:rPr>
              <a:t>Desafío matemático: ¡Juguemos!</a:t>
            </a:r>
            <a:br>
              <a:rPr lang="es-CL" sz="3200" dirty="0" smtClean="0">
                <a:latin typeface="Comic Sans MS" pitchFamily="66" charset="0"/>
              </a:rPr>
            </a:br>
            <a:r>
              <a:rPr lang="es-CL" sz="3200" dirty="0" smtClean="0">
                <a:latin typeface="Comic Sans MS" pitchFamily="66" charset="0"/>
              </a:rPr>
              <a:t>¡Atentos!</a:t>
            </a:r>
            <a:endParaRPr lang="es-CL" sz="3200" dirty="0">
              <a:latin typeface="Comic Sans MS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0" t="44464" r="15566" b="37081"/>
          <a:stretch/>
        </p:blipFill>
        <p:spPr bwMode="auto">
          <a:xfrm>
            <a:off x="398417" y="1837350"/>
            <a:ext cx="8347166" cy="137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1547664" y="2525161"/>
            <a:ext cx="2304256" cy="687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(183+ 356) X = 3763</a:t>
            </a:r>
            <a:endParaRPr lang="es-CL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5" t="68839" r="28414" b="18839"/>
          <a:stretch/>
        </p:blipFill>
        <p:spPr bwMode="auto">
          <a:xfrm>
            <a:off x="318417" y="3828991"/>
            <a:ext cx="8025440" cy="121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488" y="2118718"/>
            <a:ext cx="1228640" cy="150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Equipo Jean Piaget\Desktop\AVATARS CONY\WhatsApp Image 2020-11-05 at 5.01.40 PM.jpe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911" y="3828991"/>
            <a:ext cx="3068377" cy="306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Sticker 8Bit By Gif for iOS &amp; Android | GIPH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949" y="3844813"/>
            <a:ext cx="2307179" cy="129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07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39552" y="425206"/>
            <a:ext cx="7560840" cy="10368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523341"/>
            <a:ext cx="7704856" cy="840593"/>
          </a:xfrm>
        </p:spPr>
        <p:txBody>
          <a:bodyPr>
            <a:noAutofit/>
          </a:bodyPr>
          <a:lstStyle/>
          <a:p>
            <a:r>
              <a:rPr lang="es-CL" sz="3200" dirty="0" smtClean="0"/>
              <a:t>Activando nuestros conocimientos previos</a:t>
            </a:r>
            <a:endParaRPr lang="es-CL" sz="32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533737" y="1607376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000" dirty="0" smtClean="0">
                <a:latin typeface="Comic Sans MS" pitchFamily="66" charset="0"/>
              </a:rPr>
              <a:t>Para comenzar la clase y activar tus conocimientos, responde en forma oral, las siguientes preguntas:</a:t>
            </a:r>
            <a:endParaRPr lang="es-CL" sz="2000" dirty="0"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25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 redondeado"/>
          <p:cNvSpPr/>
          <p:nvPr/>
        </p:nvSpPr>
        <p:spPr>
          <a:xfrm>
            <a:off x="1235529" y="2780928"/>
            <a:ext cx="7286735" cy="2280282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endParaRPr lang="es-ES" sz="2000" dirty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endParaRPr lang="es-CL" sz="2400" dirty="0" smtClean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endParaRPr lang="es-CL" sz="2400" dirty="0" smtClean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endParaRPr lang="es-CL" sz="2400" dirty="0" smtClean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endParaRPr lang="es-CL" sz="2400" dirty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endParaRPr lang="es-CL" sz="2400" dirty="0" smtClean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endParaRPr lang="es-CL" sz="2400" dirty="0" smtClean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r>
              <a:rPr lang="es-CL" sz="2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Recordemos y definamos algunos conceptos aprendidos en la unidad:</a:t>
            </a:r>
          </a:p>
          <a:p>
            <a:r>
              <a:rPr lang="es-CL" sz="2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Ecuación:</a:t>
            </a:r>
          </a:p>
          <a:p>
            <a:r>
              <a:rPr lang="es-CL" sz="2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Incógnita:</a:t>
            </a:r>
          </a:p>
          <a:p>
            <a:r>
              <a:rPr lang="es-CL" sz="2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Método de correspondencia 1 a 1:</a:t>
            </a:r>
          </a:p>
          <a:p>
            <a:endParaRPr lang="es-CL" sz="2400" dirty="0" smtClean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endParaRPr lang="es-CL" sz="2400" dirty="0" smtClean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endParaRPr lang="es-CL" sz="2400" dirty="0" smtClean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endParaRPr lang="es-CL" sz="2400" dirty="0" smtClean="0">
              <a:solidFill>
                <a:schemeClr val="tx1"/>
              </a:solidFill>
              <a:latin typeface="Comic Sans MS" pitchFamily="66" charset="0"/>
              <a:ea typeface="Times New Roman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s-CL" sz="2000" dirty="0" smtClean="0">
              <a:solidFill>
                <a:schemeClr val="tx1"/>
              </a:solidFill>
              <a:latin typeface="Comic Sans MS" pitchFamily="66" charset="0"/>
              <a:ea typeface="Times New Roman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s-CL" sz="2400" dirty="0" smtClean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</p:txBody>
      </p:sp>
      <p:pic>
        <p:nvPicPr>
          <p:cNvPr id="10" name="Picture 8" descr="C:\Users\Equipo Jean Piaget\Desktop\AVATARS CONY\WhatsApp Image 2020-11-05 at 5.03.52 P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" b="98154" l="9769" r="97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531" y="3342289"/>
            <a:ext cx="1371610" cy="343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55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1" y="260648"/>
            <a:ext cx="7359476" cy="32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9" t="31072" r="27914" b="36071"/>
          <a:stretch/>
        </p:blipFill>
        <p:spPr bwMode="auto">
          <a:xfrm>
            <a:off x="614831" y="3658858"/>
            <a:ext cx="6552728" cy="272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 descr="Matemáticas 4º | CEIP LEÓN Y CASTIL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25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938" y="692696"/>
            <a:ext cx="1375537" cy="168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Equipo Jean Piaget\Desktop\AVATARS CONY\WhatsApp Image 2020-11-05 at 5.02.11 PM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100000" l="1000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876" y="3902358"/>
            <a:ext cx="2234675" cy="223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6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 rot="1194485">
            <a:off x="5885819" y="339534"/>
            <a:ext cx="1931587" cy="16239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Revisemos nuestra evaluación:</a:t>
            </a:r>
            <a:endParaRPr lang="es-CL" sz="24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25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4" t="9465" r="32305" b="8394"/>
          <a:stretch/>
        </p:blipFill>
        <p:spPr bwMode="auto">
          <a:xfrm>
            <a:off x="395536" y="260648"/>
            <a:ext cx="4968552" cy="632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9" descr="Matemáticas 4º | CEIP LEÓN Y CASTILL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083" y="2275286"/>
            <a:ext cx="1627057" cy="198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36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2" t="41072" r="28718" b="16964"/>
          <a:stretch/>
        </p:blipFill>
        <p:spPr bwMode="auto">
          <a:xfrm>
            <a:off x="467544" y="692696"/>
            <a:ext cx="7848872" cy="429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 descr="Matemáticas 4º | CEIP LEÓN Y CASTIL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25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32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5992</TotalTime>
  <Words>510</Words>
  <Application>Microsoft Office PowerPoint</Application>
  <PresentationFormat>Presentación en pantalla (4:3)</PresentationFormat>
  <Paragraphs>68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2" baseType="lpstr">
      <vt:lpstr>Tema de Office</vt:lpstr>
      <vt:lpstr>1_Tema de Office</vt:lpstr>
      <vt:lpstr>PLANIFICACIÓN  PARA CLASES VIRTUALES SEMANA N°33 FECHA : Miércoles 11 de Noviembre CURSO: 6° Básico Matemática</vt:lpstr>
      <vt:lpstr>Presentación de PowerPoint</vt:lpstr>
      <vt:lpstr>Presentación de PowerPoint</vt:lpstr>
      <vt:lpstr>Importante:</vt:lpstr>
      <vt:lpstr>Desafío matemático: ¡Juguemos! ¡Atentos!</vt:lpstr>
      <vt:lpstr>Activando nuestros conocimientos previos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6) 54% de logro 7) 51% de logro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Equipo Jean Piaget</cp:lastModifiedBy>
  <cp:revision>228</cp:revision>
  <dcterms:created xsi:type="dcterms:W3CDTF">2020-07-06T03:06:52Z</dcterms:created>
  <dcterms:modified xsi:type="dcterms:W3CDTF">2020-11-06T02:01:40Z</dcterms:modified>
</cp:coreProperties>
</file>