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27" r:id="rId4"/>
    <p:sldId id="330" r:id="rId5"/>
    <p:sldId id="322" r:id="rId6"/>
    <p:sldId id="323" r:id="rId7"/>
    <p:sldId id="337" r:id="rId8"/>
    <p:sldId id="335" r:id="rId9"/>
    <p:sldId id="336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bKENPutW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ant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b_FRKhVBhrMSz673kHAnQHxlhb8Rq6N/view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N°33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 smtClean="0"/>
              <a:t>6º </a:t>
            </a:r>
            <a:r>
              <a:rPr lang="es-CL" sz="2400" dirty="0"/>
              <a:t>A</a:t>
            </a:r>
            <a:br>
              <a:rPr lang="es-CL" sz="24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FECHA:     11 de Noviembre  del 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9864" y="5661248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57635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MÚSICA </a:t>
            </a:r>
          </a:p>
          <a:p>
            <a:pPr algn="ctr"/>
            <a:r>
              <a:rPr lang="es-CL" sz="2000" b="1" dirty="0"/>
              <a:t>SEMANA 33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428624" y="1126872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0" y="139266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Rectángulo redondeado"/>
          <p:cNvSpPr/>
          <p:nvPr/>
        </p:nvSpPr>
        <p:spPr>
          <a:xfrm>
            <a:off x="107504" y="5648997"/>
            <a:ext cx="3347864" cy="11433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Completar formulario y/o 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ines.carine@colegio-jeanpiaget.cl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91" y="92271"/>
            <a:ext cx="1733725" cy="10014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0865BE1-DDB7-475A-8C60-F87F2BC84DBD}"/>
              </a:ext>
            </a:extLst>
          </p:cNvPr>
          <p:cNvSpPr txBox="1"/>
          <p:nvPr/>
        </p:nvSpPr>
        <p:spPr>
          <a:xfrm>
            <a:off x="683568" y="2852937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r>
              <a:rPr lang="es-CL" dirty="0"/>
              <a:t>1.- ¿Qué emociones te provoca el himno de nuestro colegio?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2.- Elige una estrofa </a:t>
            </a:r>
            <a:r>
              <a:rPr lang="es-CL" dirty="0" smtClean="0"/>
              <a:t>del </a:t>
            </a:r>
            <a:r>
              <a:rPr lang="es-CL" dirty="0"/>
              <a:t>himno </a:t>
            </a:r>
            <a:r>
              <a:rPr lang="es-CL" dirty="0" smtClean="0"/>
              <a:t>de </a:t>
            </a:r>
            <a:r>
              <a:rPr lang="es-CL" smtClean="0"/>
              <a:t>nuestro colegio y </a:t>
            </a:r>
            <a:r>
              <a:rPr lang="es-CL" dirty="0"/>
              <a:t>explica con tus palabras lo que significa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3B03CDB-595E-4265-A036-D8DAB024B368}"/>
              </a:ext>
            </a:extLst>
          </p:cNvPr>
          <p:cNvSpPr txBox="1"/>
          <p:nvPr/>
        </p:nvSpPr>
        <p:spPr>
          <a:xfrm>
            <a:off x="467036" y="1910541"/>
            <a:ext cx="597666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</a:rPr>
              <a:t>Desarrolla el ticket de salida y luego comparte tus respuestas</a:t>
            </a:r>
          </a:p>
        </p:txBody>
      </p:sp>
      <p:pic>
        <p:nvPicPr>
          <p:cNvPr id="3076" name="Picture 4" descr="Influencia de la música en las emociones humanas - Asociación San José">
            <a:extLst>
              <a:ext uri="{FF2B5EF4-FFF2-40B4-BE49-F238E27FC236}">
                <a16:creationId xmlns:a16="http://schemas.microsoft.com/office/drawing/2014/main" xmlns="" id="{CB5BE703-0D84-4931-ABE5-F8B5D657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69" y="2630706"/>
            <a:ext cx="1589341" cy="11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79802"/>
              </p:ext>
            </p:extLst>
          </p:nvPr>
        </p:nvGraphicFramePr>
        <p:xfrm>
          <a:off x="179512" y="1052736"/>
          <a:ext cx="8784976" cy="4295087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  / 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6°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musicales).</a:t>
                      </a:r>
                      <a:endParaRPr lang="es-ES" sz="14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Conocimiento de música abundante de diversos contextos y culturas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himno del colegio y expresar impresiones verbales</a:t>
                      </a:r>
                      <a:endParaRPr lang="es-ES" sz="14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+mn-lt"/>
                        </a:rPr>
                        <a:t>Ticket de salida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5817" y="1196752"/>
            <a:ext cx="82523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Previos</a:t>
            </a:r>
          </a:p>
          <a:p>
            <a:pPr algn="ctr"/>
            <a:endParaRPr lang="es-CL" sz="2800" dirty="0"/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1.- ¿Qué es un himno?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2.-¿Para qué se necesita un himno?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3.-¿Qué himnos conoces? Menciónalos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antante Gifs Anima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18"/>
            <a:ext cx="1584176" cy="20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029">
            <a:off x="5484020" y="2890219"/>
            <a:ext cx="2352420" cy="2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/>
              <a:t>   Motivación</a:t>
            </a:r>
            <a:r>
              <a:rPr lang="es-CL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152069"/>
            <a:ext cx="816084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Comenzaremos por recordar y entonar nuestro Himno Nacional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https://www.youtube.com/watch?v=6bbKENPutWM</a:t>
            </a:r>
            <a:r>
              <a:rPr lang="es-ES" dirty="0"/>
              <a:t> </a:t>
            </a:r>
          </a:p>
          <a:p>
            <a:endParaRPr lang="es-CL" sz="2000" dirty="0"/>
          </a:p>
          <a:p>
            <a:endParaRPr lang="es-CL" sz="2000" dirty="0">
              <a:hlinkClick r:id="rId4"/>
            </a:endParaRPr>
          </a:p>
          <a:p>
            <a:endParaRPr lang="es-CL" sz="2000" b="1" dirty="0"/>
          </a:p>
          <a:p>
            <a:endParaRPr lang="es-CL" dirty="0"/>
          </a:p>
        </p:txBody>
      </p:sp>
      <p:pic>
        <p:nvPicPr>
          <p:cNvPr id="1030" name="Picture 6" descr="Clapping Hands GIF - Clapping Hands Clap - Descubre &amp; Comparte GIF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21" y="1644197"/>
            <a:ext cx="1027423" cy="10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39B573E-B4AD-49CB-9048-3FC55D5B30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3" t="15300" r="35038" b="19200"/>
          <a:stretch/>
        </p:blipFill>
        <p:spPr>
          <a:xfrm>
            <a:off x="1547664" y="2285316"/>
            <a:ext cx="4896544" cy="33689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86C524B-3980-427F-9BFE-13A17B2F3D7E}"/>
              </a:ext>
            </a:extLst>
          </p:cNvPr>
          <p:cNvSpPr txBox="1"/>
          <p:nvPr/>
        </p:nvSpPr>
        <p:spPr>
          <a:xfrm>
            <a:off x="1043608" y="5805265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¡¡La letra también aparece para que no olvidemos </a:t>
            </a:r>
            <a:r>
              <a:rPr lang="es-CL" dirty="0" smtClean="0"/>
              <a:t>pronunciarla </a:t>
            </a:r>
            <a:r>
              <a:rPr lang="es-CL" dirty="0"/>
              <a:t>bien!!</a:t>
            </a:r>
          </a:p>
        </p:txBody>
      </p:sp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83568" y="100201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</a:rPr>
              <a:t>Para comenzar es importante conocer qué es un himno</a:t>
            </a:r>
          </a:p>
        </p:txBody>
      </p:sp>
      <p:sp>
        <p:nvSpPr>
          <p:cNvPr id="6" name="1 Rectángulo"/>
          <p:cNvSpPr/>
          <p:nvPr/>
        </p:nvSpPr>
        <p:spPr>
          <a:xfrm>
            <a:off x="1763688" y="230076"/>
            <a:ext cx="5256584" cy="584775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3200" dirty="0"/>
              <a:t>   Desarrollo de la clase</a:t>
            </a:r>
            <a:r>
              <a:rPr lang="es-CL" sz="1400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FDFD9E6-E844-489A-8098-9614CEDAF0ED}"/>
              </a:ext>
            </a:extLst>
          </p:cNvPr>
          <p:cNvSpPr/>
          <p:nvPr/>
        </p:nvSpPr>
        <p:spPr>
          <a:xfrm>
            <a:off x="539553" y="1772817"/>
            <a:ext cx="4896544" cy="408316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Un </a:t>
            </a:r>
            <a:r>
              <a:rPr lang="es-MX" b="1" dirty="0">
                <a:solidFill>
                  <a:srgbClr val="202122"/>
                </a:solidFill>
                <a:latin typeface="Arial" panose="020B0604020202020204" pitchFamily="34" charset="0"/>
              </a:rPr>
              <a:t>himno,</a:t>
            </a: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 es un </a:t>
            </a:r>
            <a:r>
              <a:rPr lang="es-MX" dirty="0">
                <a:latin typeface="Arial" panose="020B0604020202020204" pitchFamily="34" charset="0"/>
                <a:hlinkClick r:id="rId3" tooltip="Cant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canto</a:t>
            </a: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  que expresa sentimientos positivos, de alegría y celebración.</a:t>
            </a:r>
          </a:p>
          <a:p>
            <a:pPr algn="just"/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En la antigüedad era una composición coral en honor a una divinidad y es retomado con pleno valor litúrgico en la literatura latina cristiana de la  Edad Media.</a:t>
            </a:r>
          </a:p>
          <a:p>
            <a:pPr algn="just"/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Un himno puede estar dedicado a dioses, un santo, un héroe o a una persona célebre dedicado a celebrar una victoria u otro suceso memorable puede ser una composición musical que identifica a una colectividad, una región, un pueblo o una nación y que une a quienes la interpretan.</a:t>
            </a:r>
            <a:endParaRPr lang="es-MX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6 cursos online de música para 2020 | EDUCACIÓN 3.0">
            <a:extLst>
              <a:ext uri="{FF2B5EF4-FFF2-40B4-BE49-F238E27FC236}">
                <a16:creationId xmlns:a16="http://schemas.microsoft.com/office/drawing/2014/main" xmlns="" id="{DDBBE280-DDFD-4F69-AA4B-6EFBB1BE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2439">
            <a:off x="6427741" y="3341735"/>
            <a:ext cx="1981994" cy="13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11" y="21491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EECC3E8-46D9-4CEA-972A-5F0E3BCF6D9F}"/>
              </a:ext>
            </a:extLst>
          </p:cNvPr>
          <p:cNvSpPr txBox="1"/>
          <p:nvPr/>
        </p:nvSpPr>
        <p:spPr>
          <a:xfrm>
            <a:off x="323528" y="332656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Nuestro colegio también posee un himno que fue escrito por los </a:t>
            </a:r>
            <a:r>
              <a:rPr lang="es-MX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profesores: Elizabeth Gómez Sepúlveda, Francisco Vargas Orellana</a:t>
            </a:r>
          </a:p>
          <a:p>
            <a:r>
              <a:rPr lang="es-CL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y lo escucharemos a continuación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  <a:hlinkClick r:id="rId3"/>
              </a:rPr>
              <a:t>https://drive.google.com/file/d/1cb_FRKhVBhrMSz673kHAnQHxlhb8Rq6N/view?usp=sharing</a:t>
            </a:r>
            <a:r>
              <a:rPr lang="es-CL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ABC660-1837-40A2-926F-EB09BAF6C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20601" r="54725" b="41600"/>
          <a:stretch/>
        </p:blipFill>
        <p:spPr>
          <a:xfrm>
            <a:off x="1547664" y="1510033"/>
            <a:ext cx="4832955" cy="38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B044BDB-8BC3-4D52-A24E-3C123FE4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0432">
            <a:off x="4016473" y="2943721"/>
            <a:ext cx="4864121" cy="213299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B414681-6E53-43D8-9156-35F654B39F45}"/>
              </a:ext>
            </a:extLst>
          </p:cNvPr>
          <p:cNvSpPr/>
          <p:nvPr/>
        </p:nvSpPr>
        <p:spPr>
          <a:xfrm>
            <a:off x="395536" y="1124744"/>
            <a:ext cx="54488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Himno Colegio</a:t>
            </a:r>
          </a:p>
          <a:p>
            <a:r>
              <a:rPr lang="es-MX" sz="1200" dirty="0"/>
              <a:t>AUTORES:PROFESORES: ELIZABETH GÓMEZ SEPÚLVEDA</a:t>
            </a:r>
          </a:p>
          <a:p>
            <a:r>
              <a:rPr lang="es-MX" sz="1200" dirty="0"/>
              <a:t>FRANCISCO VARGAS ORELLANA</a:t>
            </a:r>
          </a:p>
          <a:p>
            <a:endParaRPr lang="es-MX" dirty="0"/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Donde los albores dan comienzo a un nuevo siglo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se va construyendo una nueva luz de sueño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renace fuerte en esta nueva realidad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emerge firme en nuestra sociedad.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Cuando los cantares de ternura y amistad,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se funden en sus patios en una sola verdad.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nos une en busca de una nueva identidad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y que despiertan puros de humanidad.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CORO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Colegio Jean Piaget,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la luz para triunfar,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en sus aulas vivas el saber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has de encontrar que hacia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el futuro te hará mirar (Bis)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Sobre sus cimientos se ha gestado un gran esfuerzo,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va caminando en la senda del encuentro.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redime al hombre para su felicidad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y decide libre su vida en dignidad.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Donde los anhelos se hacen una realidad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y las dulces voces se entrelazan con amor.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Donde se incita a crecer en libertad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como si fuera tu verdadero hogar.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CORO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243B62A-97FE-4988-980D-852B22699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4661"/>
            <a:ext cx="689517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7604</TotalTime>
  <Words>425</Words>
  <Application>Microsoft Office PowerPoint</Application>
  <PresentationFormat>Presentación en pantalla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 MÚSICA SEMANA N°33 6º A  FECHA:     11 de Noviembre 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258</cp:revision>
  <dcterms:created xsi:type="dcterms:W3CDTF">2020-07-06T03:06:52Z</dcterms:created>
  <dcterms:modified xsi:type="dcterms:W3CDTF">2020-11-05T22:52:41Z</dcterms:modified>
</cp:coreProperties>
</file>