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36" r:id="rId4"/>
    <p:sldId id="295" r:id="rId5"/>
    <p:sldId id="317" r:id="rId6"/>
    <p:sldId id="318" r:id="rId7"/>
    <p:sldId id="337" r:id="rId8"/>
    <p:sldId id="329" r:id="rId9"/>
    <p:sldId id="342" r:id="rId10"/>
    <p:sldId id="334" r:id="rId11"/>
    <p:sldId id="344" r:id="rId12"/>
    <p:sldId id="345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</a:t>
            </a:r>
            <a:r>
              <a:rPr lang="es-CL" sz="2800" b="1" dirty="0" smtClean="0"/>
              <a:t>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20</a:t>
            </a:r>
            <a:r>
              <a:rPr lang="es-CL" sz="2800" dirty="0" smtClean="0"/>
              <a:t>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163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5616624" cy="67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50" y="116632"/>
            <a:ext cx="5636786" cy="674136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619672" y="476672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172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315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  <a:r>
              <a:rPr lang="es-CL" sz="2000" b="1" dirty="0" smtClean="0"/>
              <a:t>: CIENCIAS NATURALES </a:t>
            </a:r>
            <a:r>
              <a:rPr lang="es-CL" sz="2000" b="1" dirty="0" smtClean="0"/>
              <a:t>6°</a:t>
            </a:r>
          </a:p>
          <a:p>
            <a:pPr algn="ctr"/>
            <a:r>
              <a:rPr lang="es-CL" sz="2000" b="1" dirty="0" smtClean="0"/>
              <a:t>OA8: IE4 –IE5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95536" y="189372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69125" y="5896127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5536" y="2734476"/>
            <a:ext cx="8280920" cy="21668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Menciona los tipos de manifestaciones de energía  y como influyen en nuestra vida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de ejemplos el efecto y los cambios que produce la energía en los objetos y en los seres vivos</a:t>
            </a:r>
            <a:endParaRPr lang="es-E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46749"/>
              </p:ext>
            </p:extLst>
          </p:nvPr>
        </p:nvGraphicFramePr>
        <p:xfrm>
          <a:off x="388827" y="332656"/>
          <a:ext cx="8136904" cy="598190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08 Explicar que la energía es necesaria para que los objetos cambien y los seres vivos realicen sus procesos vitales y que la mayoría de los recursos energéticos proviene directa o indirectamente del Sol, dando ejemplos de ello.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IE3:Nombran y explican el proceso que permite que las plantas y animales capturen energía del medio.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Nombran aparatos de uso cotidiano en que se manifieste energía lumínica, sonora, eléctrica, calórica y cinética y describen los efectos que se producen en cada caso.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IE5: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a partir de ejemplos el efecto y los cambios que produce la energía en los objetos y en los seres vivos.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Distinguir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Explicar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las características que tiene la energía en relación a su manifestación y como influye en nuestra vida.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Salida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Nombran aparatos de uso cotidiano en que se manifieste energía lumínica, sonora, eléctrica, calórica y cinética y describen los efectos que se producen en cada caso.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IE5: Explican a partir de ejemplos el efecto y los cambios que produce la energía en los objetos y en los seres vivos.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las características que tiene la energía en relación a su manifestación y como influye en nuestra vida.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542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827584" y="2348880"/>
            <a:ext cx="6840760" cy="172819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¿Qué es la energía?</a:t>
            </a:r>
            <a:endParaRPr lang="es-C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0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547664" y="2780928"/>
            <a:ext cx="6624736" cy="18722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energía es la capacidad de un objeto o de un sistema para r</a:t>
            </a:r>
            <a:r>
              <a:rPr lang="es-ES" dirty="0" smtClean="0">
                <a:solidFill>
                  <a:schemeClr val="tx1"/>
                </a:solidFill>
              </a:rPr>
              <a:t>ealizar un trabajo </a:t>
            </a:r>
            <a:r>
              <a:rPr lang="es-ES" dirty="0">
                <a:solidFill>
                  <a:schemeClr val="tx1"/>
                </a:solidFill>
              </a:rPr>
              <a:t>o provocar un cambio en el entorno. Algunos de los cambios que </a:t>
            </a:r>
            <a:r>
              <a:rPr lang="es-ES" dirty="0" smtClean="0">
                <a:solidFill>
                  <a:schemeClr val="tx1"/>
                </a:solidFill>
              </a:rPr>
              <a:t>la energía </a:t>
            </a:r>
            <a:r>
              <a:rPr lang="es-ES" dirty="0">
                <a:solidFill>
                  <a:schemeClr val="tx1"/>
                </a:solidFill>
              </a:rPr>
              <a:t>puede ocasionar son la modificación del movimiento de los </a:t>
            </a:r>
            <a:r>
              <a:rPr lang="es-ES" dirty="0" smtClean="0">
                <a:solidFill>
                  <a:schemeClr val="tx1"/>
                </a:solidFill>
              </a:rPr>
              <a:t>cuerpos (</a:t>
            </a:r>
            <a:r>
              <a:rPr lang="es-ES" dirty="0">
                <a:solidFill>
                  <a:schemeClr val="tx1"/>
                </a:solidFill>
              </a:rPr>
              <a:t>aumento o disminución de su rapidez), el cambio en la forma de los objetos</a:t>
            </a:r>
            <a:r>
              <a:rPr lang="es-ES" dirty="0" smtClean="0">
                <a:solidFill>
                  <a:schemeClr val="tx1"/>
                </a:solidFill>
              </a:rPr>
              <a:t>, la </a:t>
            </a:r>
            <a:r>
              <a:rPr lang="es-ES" dirty="0">
                <a:solidFill>
                  <a:schemeClr val="tx1"/>
                </a:solidFill>
              </a:rPr>
              <a:t>modificación de su temperatura, entre otros.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063990" y="923077"/>
            <a:ext cx="7344816" cy="12187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Habitualmente, en nuestra vida empleamos la palabra energía de múltiples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maneras. Por ejemplo, es común decir que nos falta energía después de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practicar algún deporte, o que cierto tipo de alimento aporta mucha energía</a:t>
            </a:r>
            <a:r>
              <a:rPr lang="es-ES" dirty="0" smtClean="0">
                <a:solidFill>
                  <a:schemeClr val="tx1"/>
                </a:solidFill>
              </a:rPr>
              <a:t>. Pero </a:t>
            </a:r>
            <a:r>
              <a:rPr lang="es-ES" dirty="0">
                <a:solidFill>
                  <a:schemeClr val="tx1"/>
                </a:solidFill>
              </a:rPr>
              <a:t>¿qué es la energía?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608004" y="2268142"/>
            <a:ext cx="504056" cy="36004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2195736" y="5373216"/>
            <a:ext cx="547260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energía no puede ser creada ni destruida, solo se transforma de un tipo </a:t>
            </a:r>
            <a:r>
              <a:rPr lang="es-ES" dirty="0" smtClean="0">
                <a:solidFill>
                  <a:schemeClr val="tx1"/>
                </a:solidFill>
              </a:rPr>
              <a:t>a otro</a:t>
            </a:r>
            <a:r>
              <a:rPr lang="es-ES" dirty="0">
                <a:solidFill>
                  <a:schemeClr val="tx1"/>
                </a:solidFill>
              </a:rPr>
              <a:t>, y se transfiere de un objeto a </a:t>
            </a:r>
            <a:r>
              <a:rPr lang="es-ES" dirty="0" smtClean="0">
                <a:solidFill>
                  <a:schemeClr val="tx1"/>
                </a:solidFill>
              </a:rPr>
              <a:t>otro.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736398" y="4805882"/>
            <a:ext cx="483674" cy="486347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1" y="908720"/>
            <a:ext cx="6671073" cy="452245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555775" y="188640"/>
            <a:ext cx="4032448" cy="50405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Observa las imágenes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9531" y="5431176"/>
            <a:ext cx="8424936" cy="13101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dirty="0" smtClean="0"/>
              <a:t>Responde en voz alta:</a:t>
            </a:r>
          </a:p>
          <a:p>
            <a:pPr marL="342900" indent="-342900" algn="just">
              <a:buAutoNum type="arabicPeriod"/>
            </a:pPr>
            <a:r>
              <a:rPr lang="es-ES" dirty="0" smtClean="0"/>
              <a:t>¿De </a:t>
            </a:r>
            <a:r>
              <a:rPr lang="es-ES" dirty="0"/>
              <a:t>qué forma piensas </a:t>
            </a:r>
            <a:r>
              <a:rPr lang="es-ES" dirty="0" smtClean="0"/>
              <a:t>que está </a:t>
            </a:r>
            <a:r>
              <a:rPr lang="es-ES" dirty="0"/>
              <a:t>presente la </a:t>
            </a:r>
            <a:r>
              <a:rPr lang="es-ES" dirty="0" smtClean="0"/>
              <a:t>energía en </a:t>
            </a:r>
            <a:r>
              <a:rPr lang="es-ES" dirty="0"/>
              <a:t>cada una de </a:t>
            </a:r>
            <a:r>
              <a:rPr lang="es-ES" dirty="0" smtClean="0"/>
              <a:t>las fotografías?</a:t>
            </a:r>
          </a:p>
          <a:p>
            <a:pPr marL="342900" indent="-342900" algn="just">
              <a:buAutoNum type="arabicPeriod"/>
            </a:pPr>
            <a:r>
              <a:rPr lang="es-ES" dirty="0"/>
              <a:t>¿Qué tipos o formas </a:t>
            </a:r>
            <a:r>
              <a:rPr lang="es-ES" dirty="0" smtClean="0"/>
              <a:t>de energía </a:t>
            </a:r>
            <a:r>
              <a:rPr lang="es-ES" dirty="0"/>
              <a:t>se </a:t>
            </a:r>
            <a:r>
              <a:rPr lang="es-ES" dirty="0" smtClean="0"/>
              <a:t>manifiestan en </a:t>
            </a:r>
            <a:r>
              <a:rPr lang="es-ES" dirty="0"/>
              <a:t>cada una de </a:t>
            </a:r>
            <a:r>
              <a:rPr lang="es-ES" dirty="0" smtClean="0"/>
              <a:t>las fotografías</a:t>
            </a:r>
            <a:r>
              <a:rPr lang="es-ES" dirty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116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162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231"/>
            <a:ext cx="5760640" cy="67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725</Words>
  <Application>Microsoft Office PowerPoint</Application>
  <PresentationFormat>Presentación en pantalla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6° AÑO BÁSICO SEMANA N° 34 FECHA : 20-11-2020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172</cp:revision>
  <dcterms:created xsi:type="dcterms:W3CDTF">2020-07-06T03:06:52Z</dcterms:created>
  <dcterms:modified xsi:type="dcterms:W3CDTF">2020-11-12T04:28:28Z</dcterms:modified>
</cp:coreProperties>
</file>