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98" r:id="rId3"/>
    <p:sldId id="256" r:id="rId4"/>
    <p:sldId id="295" r:id="rId5"/>
    <p:sldId id="258" r:id="rId6"/>
    <p:sldId id="313" r:id="rId7"/>
    <p:sldId id="314" r:id="rId8"/>
    <p:sldId id="315" r:id="rId9"/>
    <p:sldId id="310" r:id="rId10"/>
    <p:sldId id="316" r:id="rId11"/>
    <p:sldId id="312" r:id="rId12"/>
    <p:sldId id="297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 varScale="1">
        <p:scale>
          <a:sx n="67" d="100"/>
          <a:sy n="67" d="100"/>
        </p:scale>
        <p:origin x="126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08-11-2020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08-11-2020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docs.google.com/forms/d/e/1FAIpQLSetnS2eTPepkFmub76ICAtuROh0C11Cp8Wq9uhckdx31qNWgg/viewform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unningteam.es/Web/contenido/ultimas-noticias/12-ejercicios-para-mejorar-la-capacidad-fisic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QBqwvDdw7d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/>
              <a:t>°34</a:t>
            </a:r>
            <a:br>
              <a:rPr lang="es-CL" sz="2800" dirty="0"/>
            </a:br>
            <a:r>
              <a:rPr lang="es-CL" sz="2800"/>
              <a:t>FECHA :16/11/2020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9632" y="332656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96" y="228600"/>
            <a:ext cx="1196468" cy="119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-110769"/>
            <a:ext cx="8278635" cy="1330408"/>
          </a:xfrm>
        </p:spPr>
        <p:txBody>
          <a:bodyPr>
            <a:normAutofit/>
          </a:bodyPr>
          <a:lstStyle/>
          <a:p>
            <a:r>
              <a:rPr lang="es-MX" dirty="0"/>
              <a:t>Desarrollo de la clase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012536"/>
              </p:ext>
            </p:extLst>
          </p:nvPr>
        </p:nvGraphicFramePr>
        <p:xfrm>
          <a:off x="570290" y="1330408"/>
          <a:ext cx="8278636" cy="5410960"/>
        </p:xfrm>
        <a:graphic>
          <a:graphicData uri="http://schemas.openxmlformats.org/drawingml/2006/table">
            <a:tbl>
              <a:tblPr/>
              <a:tblGrid>
                <a:gridCol w="8278636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41096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Indicador Evaluación: 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Describen ejercicios para mejorar cada componente de la condición física (fuerza, flexibilidad, resistencia y velocidad).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Posición “Posición de la serpiente ”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 el ejercicio 3 veces el ejercicio manteniendo la posición por 10 segundos </a:t>
                      </a:r>
                      <a:endParaRPr lang="es-C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F0617C39-A14D-4674-BA00-F1698E98D2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13" y="3429000"/>
            <a:ext cx="5597131" cy="301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4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47764" y="1111399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 6° básico </a:t>
            </a:r>
          </a:p>
          <a:p>
            <a:pPr algn="ctr"/>
            <a:r>
              <a:rPr lang="es-CL" sz="2000" b="1" dirty="0"/>
              <a:t>ASIGNATURA Educación Física </a:t>
            </a:r>
          </a:p>
          <a:p>
            <a:pPr algn="ctr"/>
            <a:r>
              <a:rPr lang="es-CL" sz="2000" b="1"/>
              <a:t>SEMANA 34</a:t>
            </a:r>
            <a:endParaRPr lang="es-CL" sz="20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53914" y="2610863"/>
            <a:ext cx="869686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u="sng" dirty="0"/>
              <a:t>Ticket de salida semana 34</a:t>
            </a:r>
          </a:p>
          <a:p>
            <a:endParaRPr lang="es-CL" dirty="0"/>
          </a:p>
          <a:p>
            <a:r>
              <a:rPr lang="es-CL" sz="2000" dirty="0">
                <a:hlinkClick r:id="rId2"/>
              </a:rPr>
              <a:t>https://docs.google.com/forms/d/e/1FAIpQLSetnS2eTPepkFmub76ICAtuROh0C11Cp8Wq9uhckdx31qNWgg/viewform</a:t>
            </a:r>
            <a:r>
              <a:rPr lang="es-CL" sz="2000" dirty="0"/>
              <a:t> 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564006" y="5301208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marcos.lucero@colegio-jeanpiaget.cl</a:t>
            </a:r>
          </a:p>
          <a:p>
            <a:pPr algn="ctr"/>
            <a:r>
              <a:rPr lang="es-CL" dirty="0"/>
              <a:t>Celular:+56964515300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841" y="18864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5 Tabla">
            <a:extLst>
              <a:ext uri="{FF2B5EF4-FFF2-40B4-BE49-F238E27FC236}">
                <a16:creationId xmlns:a16="http://schemas.microsoft.com/office/drawing/2014/main" id="{958E4289-7691-4310-A1AC-B1557C8C7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262131"/>
              </p:ext>
            </p:extLst>
          </p:nvPr>
        </p:nvGraphicFramePr>
        <p:xfrm>
          <a:off x="827584" y="469501"/>
          <a:ext cx="8136904" cy="5274006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Educación Física  / 6° Básico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Marcos Lucero Lizama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ES_tradnl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OA6</a:t>
                      </a: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Ejecutar actividades físicas de intensidad moderada a vigorosa que desarrollen la condición física por medio de la práctica de ejercicios de resistencia cardiovascular, fuerza, flexibilidad y velocidad, estableciendo metas de superación personal.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2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21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Describen ejercicios para mejorar cada componente de la condición física (fuerza, flexibilidad, resistencia y velocidad)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2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Condición física/</a:t>
                      </a:r>
                      <a:r>
                        <a:rPr lang="es-ES" sz="1800" dirty="0"/>
                        <a:t>Habilidades motrices básicas.</a:t>
                      </a:r>
                      <a:endParaRPr lang="es-CL" sz="18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1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21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Describir ejercicios que ayuden a mejorar la condición física (fuerza, flexibilidad, resistencia y velocidad)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100" b="1" dirty="0">
                          <a:effectLst/>
                          <a:latin typeface="+mn-lt"/>
                        </a:rPr>
                        <a:t>EVALUACIÓN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100" b="1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evaluará a través del</a:t>
                      </a:r>
                      <a:r>
                        <a:rPr lang="es-ES_tradnl" sz="1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ticket de salida </a:t>
                      </a:r>
                      <a:endParaRPr lang="es-CL" sz="18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/>
              <a:t>Reglas clases virtuales</a:t>
            </a: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Preséntate con vestimenta adecuada para la clase.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lang="es-MX" sz="2800" dirty="0">
                <a:solidFill>
                  <a:srgbClr val="002060"/>
                </a:solidFill>
              </a:rPr>
              <a:t>Presentarse con los materiales necesarios para </a:t>
            </a:r>
            <a:r>
              <a:rPr lang="es-MX" sz="2800">
                <a:solidFill>
                  <a:srgbClr val="002060"/>
                </a:solidFill>
              </a:rPr>
              <a:t>la clase.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No consumas alimentos mientras estés en clases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9" name="8 Llamada de flecha a la izquierda"/>
          <p:cNvSpPr/>
          <p:nvPr/>
        </p:nvSpPr>
        <p:spPr>
          <a:xfrm>
            <a:off x="4031669" y="2697041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niño con su amigo, significa que debes </a:t>
            </a:r>
            <a:r>
              <a:rPr lang="es-CL" b="1" dirty="0">
                <a:solidFill>
                  <a:prstClr val="black"/>
                </a:solidFill>
              </a:rPr>
              <a:t>realizar los ejercicios de la guía.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F8AC1E2-C0A4-4790-BFE7-A06DBDE651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02472"/>
            <a:ext cx="20955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61161" y="-99392"/>
            <a:ext cx="8278635" cy="952444"/>
          </a:xfrm>
        </p:spPr>
        <p:txBody>
          <a:bodyPr>
            <a:normAutofit/>
          </a:bodyPr>
          <a:lstStyle/>
          <a:p>
            <a:r>
              <a:rPr lang="es-MX" dirty="0"/>
              <a:t>Inicio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053325"/>
              </p:ext>
            </p:extLst>
          </p:nvPr>
        </p:nvGraphicFramePr>
        <p:xfrm>
          <a:off x="373986" y="847497"/>
          <a:ext cx="8466207" cy="5913120"/>
        </p:xfrm>
        <a:graphic>
          <a:graphicData uri="http://schemas.openxmlformats.org/drawingml/2006/table">
            <a:tbl>
              <a:tblPr/>
              <a:tblGrid>
                <a:gridCol w="8466207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472608">
                <a:tc>
                  <a:txBody>
                    <a:bodyPr/>
                    <a:lstStyle/>
                    <a:p>
                      <a:pPr algn="ctr"/>
                      <a:r>
                        <a:rPr lang="es-ES" sz="1800" u="sng" dirty="0">
                          <a:latin typeface="+mn-lt"/>
                          <a:cs typeface="Calibri" panose="020F0502020204030204" pitchFamily="34" charset="0"/>
                        </a:rPr>
                        <a:t>Tipos de ejercicios para mejorar la condición física </a:t>
                      </a:r>
                    </a:p>
                    <a:p>
                      <a:pPr algn="ctr"/>
                      <a:endParaRPr lang="es-ES" sz="18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es-ES" sz="1400" b="1" u="sng" dirty="0">
                          <a:latin typeface="+mn-lt"/>
                          <a:cs typeface="Calibri" panose="020F0502020204030204" pitchFamily="34" charset="0"/>
                        </a:rPr>
                        <a:t>Pesas: El</a:t>
                      </a:r>
                      <a:r>
                        <a:rPr lang="es-ES" sz="1400" dirty="0">
                          <a:latin typeface="+mn-lt"/>
                          <a:cs typeface="Calibri" panose="020F0502020204030204" pitchFamily="34" charset="0"/>
                        </a:rPr>
                        <a:t> fortalecimiento de tus músculos es esencial para darle un empuje a tu cuerpo. Recuerda que entre más poder les des, mayor explosión y velocidad verás reflejado en tus entrenamientos y carreras. Ya sea que vayas al gimnasio a entrenar una rutina específica, o que hagas ejercicios con mancuernas en casa, ambas cosas te serán de mucha utilidad para mantener tu condición física.</a:t>
                      </a:r>
                    </a:p>
                    <a:p>
                      <a:pPr algn="l"/>
                      <a:endParaRPr lang="es-ES" sz="14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es-ES" sz="1400" b="1" u="sng" dirty="0">
                          <a:latin typeface="+mn-lt"/>
                          <a:cs typeface="Calibri" panose="020F0502020204030204" pitchFamily="34" charset="0"/>
                        </a:rPr>
                        <a:t>Subir escaleras: Este</a:t>
                      </a:r>
                      <a:r>
                        <a:rPr lang="es-ES" sz="1400" dirty="0">
                          <a:latin typeface="+mn-lt"/>
                          <a:cs typeface="Calibri" panose="020F0502020204030204" pitchFamily="34" charset="0"/>
                        </a:rPr>
                        <a:t> ejercicio aeróbico es de lo más accesible. Busca unas escaleras al aire libre o utiliza las de tu casa. Puedes cronometrar y subir y bajar a un mismo ritmo, o hacer saltos y desplantes para fortalecer y al mismo tiempo practicar el control de respiración. Notarás un aumento en tu condición física.</a:t>
                      </a:r>
                    </a:p>
                    <a:p>
                      <a:pPr algn="l"/>
                      <a:endParaRPr lang="es-ES" sz="14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es-ES" sz="1400" b="1" u="sng" dirty="0">
                          <a:latin typeface="+mn-lt"/>
                          <a:cs typeface="Calibri" panose="020F0502020204030204" pitchFamily="34" charset="0"/>
                        </a:rPr>
                        <a:t>Estiramientos: Volverte</a:t>
                      </a:r>
                      <a:r>
                        <a:rPr lang="es-ES" sz="1400" dirty="0">
                          <a:latin typeface="+mn-lt"/>
                          <a:cs typeface="Calibri" panose="020F0502020204030204" pitchFamily="34" charset="0"/>
                        </a:rPr>
                        <a:t> constante en los ejercicios de estiramiento mantendrá tu flexibilidad, disminuirá el ácido láctico en los músculos y reducirá la tensión muscular permitiéndote una mayor agilidad al correr y mejorar tu técnica al 100%, y reduce la probabilidad de lesiones. Además de hacerlos antes y después de tus entrenamientos, dedica un día a la semana para realizarlos en una sesión de 30 minutos.</a:t>
                      </a:r>
                    </a:p>
                    <a:p>
                      <a:pPr algn="l"/>
                      <a:endParaRPr lang="es-ES" sz="18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es-ES" sz="1400" b="1" u="sng" dirty="0">
                          <a:latin typeface="+mn-lt"/>
                          <a:cs typeface="Calibri" panose="020F0502020204030204" pitchFamily="34" charset="0"/>
                        </a:rPr>
                        <a:t>Saltar la cuerda: Fortalecerás</a:t>
                      </a:r>
                      <a:r>
                        <a:rPr lang="es-ES" sz="1400" dirty="0">
                          <a:latin typeface="+mn-lt"/>
                          <a:cs typeface="Calibri" panose="020F0502020204030204" pitchFamily="34" charset="0"/>
                        </a:rPr>
                        <a:t> tus músculos y a la vez tus articulaciones, sin mencionar que funciona perfecto como un ejercicio cardiovascular. Esta práctica es una de las más completas, incluso, divertida. Pon tu </a:t>
                      </a:r>
                      <a:r>
                        <a:rPr lang="es-ES" sz="1400" dirty="0" err="1">
                          <a:latin typeface="+mn-lt"/>
                          <a:cs typeface="Calibri" panose="020F0502020204030204" pitchFamily="34" charset="0"/>
                        </a:rPr>
                        <a:t>playlist</a:t>
                      </a:r>
                      <a:r>
                        <a:rPr lang="es-ES" sz="1400" dirty="0">
                          <a:latin typeface="+mn-lt"/>
                          <a:cs typeface="Calibri" panose="020F0502020204030204" pitchFamily="34" charset="0"/>
                        </a:rPr>
                        <a:t> favorita de música para brincar a su ritmo o puedes ver alguna de tus series mientras saltas, solo hazlo con cuidado para no dar un mal paso y sufrir una lesión.</a:t>
                      </a:r>
                    </a:p>
                    <a:p>
                      <a:pPr algn="ctr"/>
                      <a:endParaRPr lang="es-ES" sz="18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algn="l"/>
                      <a:r>
                        <a:rPr lang="es-ES" sz="1800" dirty="0">
                          <a:latin typeface="+mn-lt"/>
                          <a:cs typeface="Calibri" panose="020F0502020204030204" pitchFamily="34" charset="0"/>
                        </a:rPr>
                        <a:t>Otros tipos de ejercicios para mejorar la condición física </a:t>
                      </a:r>
                    </a:p>
                    <a:p>
                      <a:r>
                        <a:rPr lang="es-ES" sz="1800" dirty="0"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https://www.runningteam.es/Web/contenido/ultimas-noticias/12-ejercicios-para-mejorar-la-capacidad-fisica</a:t>
                      </a:r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573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720080"/>
          </a:xfrm>
        </p:spPr>
        <p:txBody>
          <a:bodyPr>
            <a:normAutofit fontScale="90000"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512347"/>
              </p:ext>
            </p:extLst>
          </p:nvPr>
        </p:nvGraphicFramePr>
        <p:xfrm>
          <a:off x="107504" y="1108870"/>
          <a:ext cx="8928992" cy="5412753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412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 de Evaluación: </a:t>
                      </a: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Describen ejercicios para mejorar cada componente de la condición física (fuerza, flexibilidad, resistencia y velocidad).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Ejercicio de Calentamiento </a:t>
                      </a: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13" name="Imagen 12">
            <a:extLst>
              <a:ext uri="{FF2B5EF4-FFF2-40B4-BE49-F238E27FC236}">
                <a16:creationId xmlns:a16="http://schemas.microsoft.com/office/drawing/2014/main" id="{26B4D0E9-2749-40E7-A965-66764B9227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40445"/>
            <a:ext cx="2088232" cy="267323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428F7EF-C4A2-449C-8EAF-F7353273D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42" y="3040445"/>
            <a:ext cx="2183849" cy="264990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F303249-0452-4A07-A32A-A7966A46C2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96952"/>
            <a:ext cx="4379859" cy="26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12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C16672-E90E-4595-9EA1-1A658B8A8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938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CL" dirty="0"/>
              <a:t>Desarrollo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033048-7AA6-47F0-8C28-1FA44BD11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85478"/>
            <a:ext cx="8229600" cy="6067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000" b="1" u="sng" dirty="0">
                <a:latin typeface="+mn-lt"/>
              </a:rPr>
              <a:t>Indicador de Evaluación:</a:t>
            </a:r>
            <a:r>
              <a:rPr lang="es-E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Describen ejercicios para mejorar cada componente de la condición física (fuerza, flexibilidad, resistencia y velocidad).</a:t>
            </a:r>
          </a:p>
          <a:p>
            <a:pPr marL="0" indent="0" algn="ctr">
              <a:buNone/>
            </a:pPr>
            <a:r>
              <a:rPr lang="es-CL" sz="2000" b="1" u="sng" dirty="0"/>
              <a:t>Jumping Jacks</a:t>
            </a:r>
          </a:p>
          <a:p>
            <a:pPr marL="0" indent="0">
              <a:buNone/>
            </a:pPr>
            <a:r>
              <a:rPr lang="es-CL" sz="1800" dirty="0"/>
              <a:t>¿Cómo se realizan los jumping Jacks?</a:t>
            </a:r>
          </a:p>
          <a:p>
            <a:pPr marL="0" indent="0">
              <a:buNone/>
            </a:pPr>
            <a:r>
              <a:rPr lang="es-CL" sz="1800" dirty="0"/>
              <a:t>Observemos el siguiente video que demuestra como realizar un jumping jacks.</a:t>
            </a:r>
          </a:p>
          <a:p>
            <a:pPr marL="0" indent="0">
              <a:buNone/>
            </a:pPr>
            <a:r>
              <a:rPr lang="es-CL" sz="1800" dirty="0">
                <a:hlinkClick r:id="rId2"/>
              </a:rPr>
              <a:t>https://www.youtube.com/watch?v=QBqwvDdw7dQ</a:t>
            </a:r>
            <a:endParaRPr lang="es-CL" sz="1800" dirty="0"/>
          </a:p>
          <a:p>
            <a:pPr marL="0" indent="0">
              <a:buNone/>
            </a:pPr>
            <a:endParaRPr lang="es-CL" sz="1800" dirty="0"/>
          </a:p>
          <a:p>
            <a:pPr marL="0" indent="0">
              <a:buNone/>
            </a:pPr>
            <a:r>
              <a:rPr lang="es-ES" sz="1800" dirty="0"/>
              <a:t>Nivel Estudiante: 5 series de 30 segundos con descansos de 1 minuto</a:t>
            </a:r>
            <a:endParaRPr lang="es-CL" sz="18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78B1A77-17FA-4728-BACF-83FF57C7F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42" y="-2200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7E40691-4B93-4D2D-ADC9-A2168A9BD8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07625"/>
            <a:ext cx="3312368" cy="3055926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36844118-81CC-4C86-9327-2D19AFD8B606}"/>
              </a:ext>
            </a:extLst>
          </p:cNvPr>
          <p:cNvSpPr/>
          <p:nvPr/>
        </p:nvSpPr>
        <p:spPr>
          <a:xfrm>
            <a:off x="5327106" y="3800935"/>
            <a:ext cx="3096344" cy="26693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dirty="0">
                <a:solidFill>
                  <a:schemeClr val="tx1"/>
                </a:solidFill>
              </a:rPr>
              <a:t>¿Qué Músculos están involucrados en un Jumping Jacks?</a:t>
            </a:r>
          </a:p>
          <a:p>
            <a:endParaRPr lang="es-CL" dirty="0">
              <a:solidFill>
                <a:schemeClr val="tx1"/>
              </a:solidFill>
            </a:endParaRPr>
          </a:p>
          <a:p>
            <a:r>
              <a:rPr lang="es-CL" dirty="0">
                <a:solidFill>
                  <a:schemeClr val="tx1"/>
                </a:solidFill>
              </a:rPr>
              <a:t>1.-Gastrocnemio</a:t>
            </a:r>
          </a:p>
          <a:p>
            <a:r>
              <a:rPr lang="es-CL" dirty="0">
                <a:solidFill>
                  <a:schemeClr val="tx1"/>
                </a:solidFill>
              </a:rPr>
              <a:t>2.-</a:t>
            </a:r>
          </a:p>
          <a:p>
            <a:r>
              <a:rPr lang="es-CL" dirty="0">
                <a:solidFill>
                  <a:schemeClr val="tx1"/>
                </a:solidFill>
              </a:rPr>
              <a:t>3.-</a:t>
            </a:r>
          </a:p>
          <a:p>
            <a:r>
              <a:rPr lang="es-CL" dirty="0">
                <a:solidFill>
                  <a:schemeClr val="tx1"/>
                </a:solidFill>
              </a:rPr>
              <a:t>4.-</a:t>
            </a:r>
          </a:p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21369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720080"/>
          </a:xfrm>
        </p:spPr>
        <p:txBody>
          <a:bodyPr>
            <a:normAutofit fontScale="90000"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984832"/>
              </p:ext>
            </p:extLst>
          </p:nvPr>
        </p:nvGraphicFramePr>
        <p:xfrm>
          <a:off x="107504" y="1108870"/>
          <a:ext cx="8928992" cy="5412753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412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 de evaluación: </a:t>
                      </a: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Describen ejercicios para mejorar cada componente de la condición física (fuerza, flexibilidad, resistencia y velocidad).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 Skipping en el lugar, 2 veces x 30 segundos (40 segundos de descanso)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*Se registra los estudiantes que realizan en ejercicio y la cantidad realizada.</a:t>
                      </a:r>
                    </a:p>
                    <a:p>
                      <a:pPr algn="l"/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4B4BE728-B493-4A8A-BAED-683B2E6BA152}"/>
              </a:ext>
            </a:extLst>
          </p:cNvPr>
          <p:cNvSpPr/>
          <p:nvPr/>
        </p:nvSpPr>
        <p:spPr>
          <a:xfrm>
            <a:off x="6084168" y="3284984"/>
            <a:ext cx="2651666" cy="22322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>
                <a:solidFill>
                  <a:schemeClr val="tx1"/>
                </a:solidFill>
              </a:rPr>
              <a:t>Recordatorio</a:t>
            </a:r>
          </a:p>
          <a:p>
            <a:endParaRPr lang="es-CL" dirty="0">
              <a:solidFill>
                <a:schemeClr val="tx1"/>
              </a:solidFill>
            </a:endParaRPr>
          </a:p>
          <a:p>
            <a:r>
              <a:rPr lang="es-CL" dirty="0">
                <a:solidFill>
                  <a:schemeClr val="tx1"/>
                </a:solidFill>
              </a:rPr>
              <a:t>El Skipping en el lugar es un ejercicio cardiovascular que ayuda a mejorar nuestra resistencia.</a:t>
            </a:r>
            <a:r>
              <a:rPr lang="es-CL" dirty="0"/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05B3259-006F-4AE3-94AE-99E69D3AC6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16" y="3140968"/>
            <a:ext cx="39243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16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-110769"/>
            <a:ext cx="8278635" cy="1330408"/>
          </a:xfrm>
        </p:spPr>
        <p:txBody>
          <a:bodyPr>
            <a:normAutofit/>
          </a:bodyPr>
          <a:lstStyle/>
          <a:p>
            <a:r>
              <a:rPr lang="es-MX" dirty="0"/>
              <a:t>Desarrollo de la clase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846285"/>
              </p:ext>
            </p:extLst>
          </p:nvPr>
        </p:nvGraphicFramePr>
        <p:xfrm>
          <a:off x="570290" y="1330408"/>
          <a:ext cx="8278636" cy="5410960"/>
        </p:xfrm>
        <a:graphic>
          <a:graphicData uri="http://schemas.openxmlformats.org/drawingml/2006/table">
            <a:tbl>
              <a:tblPr/>
              <a:tblGrid>
                <a:gridCol w="8278636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41096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Indicador Evaluación: </a:t>
                      </a:r>
                      <a:r>
                        <a:rPr lang="es-E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Describen ejercicios para mejorar cada componente de la condición física (fuerza, flexibilidad, resistencia y velocidad).</a:t>
                      </a:r>
                    </a:p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Posición “Posición del Oso”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Realizar el ejercicio 3 veces el ejercicio manteniendo la posición por 10 segundos </a:t>
                      </a:r>
                      <a:endParaRPr lang="es-C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6FF1443F-9130-46E5-B97D-E277672C9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573016"/>
            <a:ext cx="6817940" cy="27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84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3267</TotalTime>
  <Words>937</Words>
  <Application>Microsoft Office PowerPoint</Application>
  <PresentationFormat>Presentación en pantalla (4:3)</PresentationFormat>
  <Paragraphs>110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2</vt:lpstr>
      <vt:lpstr>Wingdings 3</vt:lpstr>
      <vt:lpstr>Tema de Office</vt:lpstr>
      <vt:lpstr>1_Tema de Office</vt:lpstr>
      <vt:lpstr>PLANIFICACIÓN  CLASES VIRTUALES SEMANA N°34 FECHA :16/11/2020</vt:lpstr>
      <vt:lpstr>Presentación de PowerPoint</vt:lpstr>
      <vt:lpstr>Reglas clases virtuales</vt:lpstr>
      <vt:lpstr>Importante:</vt:lpstr>
      <vt:lpstr>Inicio</vt:lpstr>
      <vt:lpstr>Desarrollo </vt:lpstr>
      <vt:lpstr>Desarrollo </vt:lpstr>
      <vt:lpstr>Desarrollo </vt:lpstr>
      <vt:lpstr>Desarrollo de la clase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sebastian lucero</cp:lastModifiedBy>
  <cp:revision>160</cp:revision>
  <dcterms:created xsi:type="dcterms:W3CDTF">2020-07-06T03:06:52Z</dcterms:created>
  <dcterms:modified xsi:type="dcterms:W3CDTF">2020-11-08T23:29:47Z</dcterms:modified>
</cp:coreProperties>
</file>