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8" r:id="rId3"/>
    <p:sldId id="256" r:id="rId4"/>
    <p:sldId id="295" r:id="rId5"/>
    <p:sldId id="305" r:id="rId6"/>
    <p:sldId id="294" r:id="rId7"/>
    <p:sldId id="258" r:id="rId8"/>
    <p:sldId id="317" r:id="rId9"/>
    <p:sldId id="334" r:id="rId10"/>
    <p:sldId id="316" r:id="rId11"/>
    <p:sldId id="324" r:id="rId12"/>
    <p:sldId id="331" r:id="rId13"/>
    <p:sldId id="341" r:id="rId14"/>
    <p:sldId id="320" r:id="rId15"/>
    <p:sldId id="327" r:id="rId16"/>
    <p:sldId id="335" r:id="rId17"/>
    <p:sldId id="345" r:id="rId18"/>
    <p:sldId id="297" r:id="rId19"/>
    <p:sldId id="340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A4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8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SsJQ1UsIpE" TargetMode="External"/><Relationship Id="rId5" Type="http://schemas.openxmlformats.org/officeDocument/2006/relationships/hyperlink" Target="https://www.youtube.com/watch?v=SdGmq5GH68Y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9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tmp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mp"/><Relationship Id="rId3" Type="http://schemas.microsoft.com/office/2007/relationships/hdphoto" Target="../media/hdphoto2.wdp"/><Relationship Id="rId7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gle/QRbLaj639yuwZisw9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carreno@colegio-jeanpiaget.cl" TargetMode="External"/><Relationship Id="rId2" Type="http://schemas.openxmlformats.org/officeDocument/2006/relationships/hyperlink" Target="https://forms.gle/QRbLaj639yuwZisw9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54308"/>
            <a:ext cx="7772400" cy="23762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6°A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</a:t>
            </a:r>
            <a:r>
              <a:rPr lang="es-CL" sz="2800" dirty="0" smtClean="0"/>
              <a:t>16 </a:t>
            </a:r>
            <a:r>
              <a:rPr lang="es-CL" sz="2800" dirty="0" smtClean="0"/>
              <a:t>al </a:t>
            </a:r>
            <a:r>
              <a:rPr lang="es-CL" sz="2800" dirty="0" smtClean="0"/>
              <a:t>20 </a:t>
            </a:r>
            <a:r>
              <a:rPr lang="es-CL" sz="2800" dirty="0" smtClean="0"/>
              <a:t>de </a:t>
            </a:r>
            <a:r>
              <a:rPr lang="es-CL" sz="2800" dirty="0" smtClean="0"/>
              <a:t>noviembre </a:t>
            </a:r>
            <a:r>
              <a:rPr lang="es-CL" sz="2800" dirty="0" smtClean="0"/>
              <a:t>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58509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Observemos con mucha atención el siguiente video, toma apuntes de lo que allí se presenta:</a:t>
            </a:r>
            <a:endParaRPr lang="es-MX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916832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51720" y="568882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https://</a:t>
            </a:r>
            <a:r>
              <a:rPr lang="es-MX" dirty="0" smtClean="0">
                <a:hlinkClick r:id="rId5"/>
              </a:rPr>
              <a:t>www.youtube.com/watch?v=SdGmq5GH68Y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051720" y="626426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6"/>
              </a:rPr>
              <a:t>https://</a:t>
            </a:r>
            <a:r>
              <a:rPr lang="es-MX" dirty="0" smtClean="0">
                <a:hlinkClick r:id="rId6"/>
              </a:rPr>
              <a:t>www.youtube.com/watch?v=vSsJQ1UsIpE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27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1" y="-190461"/>
            <a:ext cx="1785182" cy="1963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4" y="5157520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54913" y="168306"/>
            <a:ext cx="3198126" cy="1404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años abarcaron la Guerra Fría? 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5" y="-5947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5718121" y="1184797"/>
            <a:ext cx="3185002" cy="131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</a:t>
            </a:r>
            <a:r>
              <a:rPr lang="es-MX" dirty="0" smtClean="0"/>
              <a:t>Qué superpotencias se vieron involucrados?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342376" y="1000131"/>
            <a:ext cx="282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1945 a 1989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117206" y="3497722"/>
            <a:ext cx="3628961" cy="152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¿De qué se trataba el conflicto?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93555" y="4101862"/>
            <a:ext cx="381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 fue un conflicto armado, sino una competencia por lograr el predominio mundial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796538" y="1988840"/>
            <a:ext cx="284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EE.UU y la URSS.</a:t>
            </a:r>
            <a:endParaRPr lang="es-MX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01" y="1708050"/>
            <a:ext cx="2597120" cy="1576385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6114115" y="3701281"/>
            <a:ext cx="27890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modelos ideológicos se enfrentaron?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20487" y="43493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El capitalismo y el comunismo.</a:t>
            </a:r>
            <a:endParaRPr lang="es-MX" dirty="0"/>
          </a:p>
        </p:txBody>
      </p:sp>
      <p:pic>
        <p:nvPicPr>
          <p:cNvPr id="15" name="14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75054"/>
            <a:ext cx="3671779" cy="172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/>
      <p:bldP spid="11" grpId="0" animBg="1"/>
      <p:bldP spid="2" grpId="0"/>
      <p:bldP spid="5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3812" y="0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/>
              <a:t>Abre tu libro en la </a:t>
            </a:r>
            <a:r>
              <a:rPr lang="es-MX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150</a:t>
            </a:r>
            <a:endParaRPr lang="es-MX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12" y="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90258"/>
            <a:ext cx="7070208" cy="553508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5200591"/>
            <a:ext cx="1907704" cy="161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¿En </a:t>
            </a:r>
            <a:r>
              <a:rPr lang="es-MX" dirty="0"/>
              <a:t>qué año comienzan y terminan?, </a:t>
            </a:r>
            <a:r>
              <a:rPr lang="es-MX" dirty="0" smtClean="0"/>
              <a:t>¿</a:t>
            </a:r>
            <a:r>
              <a:rPr lang="es-MX" dirty="0"/>
              <a:t>Q</a:t>
            </a:r>
            <a:r>
              <a:rPr lang="es-MX" dirty="0" smtClean="0"/>
              <a:t>ué </a:t>
            </a:r>
            <a:r>
              <a:rPr lang="es-MX" dirty="0"/>
              <a:t>períodos de la historia abarcan? </a:t>
            </a:r>
          </a:p>
        </p:txBody>
      </p:sp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" y="209808"/>
            <a:ext cx="545566" cy="65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</a:t>
            </a:r>
            <a:r>
              <a:rPr lang="es-MX" sz="2800" dirty="0" smtClean="0"/>
              <a:t> </a:t>
            </a:r>
            <a:r>
              <a:rPr lang="es-MX" sz="2800" dirty="0" smtClean="0"/>
              <a:t>de tu libro, se presentan fuentes historiográficas. Léelas con mucha atención: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7"/>
            <a:ext cx="6912768" cy="5840281"/>
          </a:xfrm>
        </p:spPr>
      </p:pic>
      <p:sp>
        <p:nvSpPr>
          <p:cNvPr id="7" name="6 Rectángulo"/>
          <p:cNvSpPr/>
          <p:nvPr/>
        </p:nvSpPr>
        <p:spPr>
          <a:xfrm>
            <a:off x="40353" y="4221088"/>
            <a:ext cx="2443415" cy="1605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¿Cómo </a:t>
            </a:r>
            <a:r>
              <a:rPr lang="es-MX" dirty="0"/>
              <a:t>se relaciona el contexto político nacional con el internacional en la segunda mitad del siglo XX?</a:t>
            </a:r>
          </a:p>
        </p:txBody>
      </p:sp>
    </p:spTree>
    <p:extLst>
      <p:ext uri="{BB962C8B-B14F-4D97-AF65-F5344CB8AC3E}">
        <p14:creationId xmlns:p14="http://schemas.microsoft.com/office/powerpoint/2010/main" val="24466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919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-108520" y="476672"/>
            <a:ext cx="2736304" cy="216460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152</a:t>
            </a:r>
            <a:r>
              <a:rPr lang="es-MX" sz="2800" dirty="0" smtClean="0"/>
              <a:t> </a:t>
            </a:r>
            <a:r>
              <a:rPr lang="es-MX" sz="2800" dirty="0" smtClean="0"/>
              <a:t>de tu libro, se presenta una infografía:</a:t>
            </a:r>
            <a:endParaRPr lang="es-MX" sz="2800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30" y="23286"/>
            <a:ext cx="6413470" cy="679952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0353" y="3573016"/>
            <a:ext cx="2587431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situación está representando la caricatura?</a:t>
            </a:r>
          </a:p>
        </p:txBody>
      </p:sp>
    </p:spTree>
    <p:extLst>
      <p:ext uri="{BB962C8B-B14F-4D97-AF65-F5344CB8AC3E}">
        <p14:creationId xmlns:p14="http://schemas.microsoft.com/office/powerpoint/2010/main" val="34082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769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91530" y="13410"/>
            <a:ext cx="3240360" cy="1368152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</a:t>
            </a:r>
            <a:r>
              <a:rPr lang="es-MX" sz="2800" dirty="0" smtClean="0"/>
              <a:t> </a:t>
            </a:r>
            <a:r>
              <a:rPr lang="es-MX" sz="2800" dirty="0" smtClean="0"/>
              <a:t>de tu </a:t>
            </a:r>
            <a:r>
              <a:rPr lang="es-MX" sz="2800" dirty="0" smtClean="0"/>
              <a:t>libro</a:t>
            </a:r>
            <a:r>
              <a:rPr lang="es-MX" sz="2800" dirty="0"/>
              <a:t> </a:t>
            </a:r>
            <a:r>
              <a:rPr lang="es-MX" sz="2800" dirty="0" smtClean="0"/>
              <a:t>hay fuentes historiográficas:</a:t>
            </a:r>
            <a:endParaRPr lang="es-MX" sz="2800" dirty="0"/>
          </a:p>
        </p:txBody>
      </p:sp>
      <p:pic>
        <p:nvPicPr>
          <p:cNvPr id="3" name="2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" y="1844824"/>
            <a:ext cx="8923949" cy="3528392"/>
          </a:xfrm>
        </p:spPr>
      </p:pic>
    </p:spTree>
    <p:extLst>
      <p:ext uri="{BB962C8B-B14F-4D97-AF65-F5344CB8AC3E}">
        <p14:creationId xmlns:p14="http://schemas.microsoft.com/office/powerpoint/2010/main" val="25896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06773" cy="3816424"/>
          </a:xfrm>
        </p:spPr>
      </p:pic>
      <p:sp>
        <p:nvSpPr>
          <p:cNvPr id="5" name="4 Rectángulo"/>
          <p:cNvSpPr/>
          <p:nvPr/>
        </p:nvSpPr>
        <p:spPr>
          <a:xfrm>
            <a:off x="3203848" y="5445224"/>
            <a:ext cx="2880320" cy="134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</a:t>
            </a:r>
            <a:r>
              <a:rPr lang="es-MX" dirty="0"/>
              <a:t>qué la polarización política y social que venía desde la década de 1960 es una causa del golpe de Estado de 1973?</a:t>
            </a:r>
          </a:p>
        </p:txBody>
      </p:sp>
    </p:spTree>
    <p:extLst>
      <p:ext uri="{BB962C8B-B14F-4D97-AF65-F5344CB8AC3E}">
        <p14:creationId xmlns:p14="http://schemas.microsoft.com/office/powerpoint/2010/main" val="36201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475656" y="104278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34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278416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31540" y="2204864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sz="2000" dirty="0" smtClean="0"/>
              <a:t>Lee las siguiente fuentes históricas:</a:t>
            </a:r>
            <a:endParaRPr lang="es-CL" sz="2000" dirty="0" smtClean="0"/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AutoNum type="arabicParenR"/>
            </a:pPr>
            <a:endParaRPr lang="es-CL" sz="2000" dirty="0" smtClean="0"/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AutoNum type="arabicParenR"/>
            </a:pPr>
            <a:endParaRPr lang="es-CL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4038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765" y="5805264"/>
            <a:ext cx="1416257" cy="1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460847" y="30232"/>
            <a:ext cx="2736304" cy="1084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Ticket disponible en </a:t>
            </a:r>
            <a:r>
              <a:rPr lang="es-MX" dirty="0"/>
              <a:t>el </a:t>
            </a:r>
            <a:r>
              <a:rPr lang="es-MX" dirty="0" smtClean="0"/>
              <a:t>formulario </a:t>
            </a:r>
            <a:r>
              <a:rPr lang="es-MX" dirty="0" smtClean="0">
                <a:hlinkClick r:id="rId6"/>
              </a:rPr>
              <a:t>https</a:t>
            </a:r>
            <a:r>
              <a:rPr lang="es-MX" dirty="0">
                <a:hlinkClick r:id="rId6"/>
              </a:rPr>
              <a:t>://</a:t>
            </a:r>
            <a:r>
              <a:rPr lang="es-MX" dirty="0" smtClean="0">
                <a:hlinkClick r:id="rId6"/>
              </a:rPr>
              <a:t>forms.gle/QRbLaj639yuwZisw9</a:t>
            </a:r>
            <a:r>
              <a:rPr lang="es-MX" dirty="0" smtClean="0"/>
              <a:t> </a:t>
            </a:r>
          </a:p>
        </p:txBody>
      </p:sp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73791"/>
            <a:ext cx="4536504" cy="3639602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72" y="3020472"/>
            <a:ext cx="4489328" cy="30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73016"/>
            <a:ext cx="5769876" cy="338462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dirty="0" smtClean="0"/>
              <a:t>2)</a:t>
            </a:r>
            <a:r>
              <a:rPr lang="es-MX" dirty="0" smtClean="0"/>
              <a:t> </a:t>
            </a:r>
            <a:r>
              <a:rPr lang="es-MX" dirty="0"/>
              <a:t>¿Cuáles son las causas del golpe de Estado que mencionan los autores? 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3) ¿Los </a:t>
            </a:r>
            <a:r>
              <a:rPr lang="es-MX" dirty="0"/>
              <a:t>autores estarían de acuerdo entre ellos si debatieran sobre las causas del golpe de Estado?, ¿por qué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smtClean="0"/>
              <a:t> </a:t>
            </a:r>
          </a:p>
          <a:p>
            <a:pPr marL="0" indent="0">
              <a:buNone/>
            </a:pPr>
            <a:r>
              <a:rPr lang="es-MX" dirty="0" smtClean="0"/>
              <a:t>4) </a:t>
            </a:r>
            <a:r>
              <a:rPr lang="es-MX" dirty="0"/>
              <a:t>¿Cuál de los recursos consideras que explica de mejor forma las causas del golpe de Estado?, ¿por qué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5) </a:t>
            </a:r>
            <a:r>
              <a:rPr lang="es-MX" dirty="0" smtClean="0"/>
              <a:t>Si </a:t>
            </a:r>
            <a:r>
              <a:rPr lang="es-MX" dirty="0"/>
              <a:t>durante el siglo XX se vivió un proceso de democratización de la sociedad chilena, ¿por qué en 1973 se produjo un golpe de Estado?</a:t>
            </a:r>
            <a:endParaRPr lang="es-MX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54098"/>
            <a:ext cx="2841591" cy="133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19" y="4221088"/>
            <a:ext cx="1416257" cy="1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69"/>
            <a:ext cx="4705917" cy="3240360"/>
          </a:xfrm>
          <a:prstGeom prst="rect">
            <a:avLst/>
          </a:prstGeo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21" y="0"/>
            <a:ext cx="4328989" cy="412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8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825141"/>
              </p:ext>
            </p:extLst>
          </p:nvPr>
        </p:nvGraphicFramePr>
        <p:xfrm>
          <a:off x="205129" y="777225"/>
          <a:ext cx="8543335" cy="4641530"/>
        </p:xfrm>
        <a:graphic>
          <a:graphicData uri="http://schemas.openxmlformats.org/drawingml/2006/table">
            <a:tbl>
              <a:tblPr firstRow="1" firstCol="1" bandRow="1"/>
              <a:tblGrid>
                <a:gridCol w="2135834"/>
                <a:gridCol w="6407501"/>
              </a:tblGrid>
              <a:tr h="377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6°A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4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OA08 Comparar diferentes visiones sobre el quiebre de la democracia en Chile, el régimen o dictadura militar y el proceso de recuperación de la democracia a fines del siglo XX, considerando los distintos actores, experiencias y puntos de vista, y el consenso actual con respecto al valor de la democracia.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5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Describen, basándose en fuentes dadas, la situación política y económica general de Chile en los años previos al golpe de Estado de 1973.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Contrastan distintas visiones sobre las condiciones previas al golpe de militar de 1973, utilizando fuentes orales y escritas.</a:t>
                      </a:r>
                      <a:endParaRPr lang="es-MX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5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Contexto</a:t>
                      </a:r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político y económico antes del golpe de Estado de 1973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 y responder preguntas para profundizar sobre temas de su interés, con relación al pasado, al presente o al entorno geográfico. I. Fundamentar opiniones frente a temas estudiados en el nivel, utilizando fuentes, datos y evidencia.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Describir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contrastar la situación política y económica antes del golpe de Estado de 1973.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(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hlinkClick r:id="rId2"/>
                        </a:rPr>
                        <a:t>https://forms.gle/QRbLaj639yuwZisw9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3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20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noviembre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7532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03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20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¿Recordemos?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Después de la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Guerra Mundial </a:t>
            </a:r>
            <a:r>
              <a:rPr lang="es-MX" dirty="0"/>
              <a:t>y de los </a:t>
            </a:r>
            <a:r>
              <a:rPr lang="es-MX" dirty="0" smtClean="0"/>
              <a:t>crímenes que </a:t>
            </a:r>
            <a:r>
              <a:rPr lang="es-MX" dirty="0"/>
              <a:t>en ella se cometieron contra la humanidad, los </a:t>
            </a:r>
            <a:r>
              <a:rPr lang="es-MX" dirty="0" smtClean="0"/>
              <a:t>países acordaron </a:t>
            </a:r>
            <a:r>
              <a:rPr lang="es-MX" dirty="0"/>
              <a:t>crear un </a:t>
            </a:r>
            <a:r>
              <a:rPr lang="es-MX" dirty="0" smtClean="0"/>
              <a:t>documento: la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Universal de los Derechos Humanos</a:t>
            </a:r>
            <a:r>
              <a:rPr lang="es-MX" dirty="0"/>
              <a:t>. </a:t>
            </a: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Chile</a:t>
            </a:r>
            <a:r>
              <a:rPr lang="es-MX" dirty="0"/>
              <a:t>, </a:t>
            </a:r>
            <a:r>
              <a:rPr lang="es-MX" dirty="0" smtClean="0"/>
              <a:t>al igual </a:t>
            </a:r>
            <a:r>
              <a:rPr lang="es-MX" dirty="0"/>
              <a:t>que los otros países, debe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garantizar estos derechos </a:t>
            </a:r>
            <a:r>
              <a:rPr lang="es-MX" dirty="0" smtClean="0"/>
              <a:t>y por </a:t>
            </a:r>
            <a:r>
              <a:rPr lang="es-MX" dirty="0"/>
              <a:t>eso los ha incorporado en su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Constitución Política</a:t>
            </a:r>
            <a:r>
              <a:rPr lang="es-MX" dirty="0"/>
              <a:t>.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65" y="5222436"/>
            <a:ext cx="1714664" cy="171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67064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dirty="0"/>
              <a:t>Contexto político y económico antes del golpe de Estado de 1973 </a:t>
            </a:r>
            <a:r>
              <a:rPr lang="es-CL" dirty="0" smtClean="0"/>
              <a:t>. 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95616" y="3212976"/>
            <a:ext cx="6896784" cy="208823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Objetivo</a:t>
            </a:r>
            <a:r>
              <a:rPr lang="es-MX" dirty="0" smtClean="0"/>
              <a:t>: </a:t>
            </a:r>
            <a:r>
              <a:rPr lang="es-CL" dirty="0">
                <a:ea typeface="Calibri"/>
                <a:cs typeface="Times New Roman"/>
              </a:rPr>
              <a:t>Describir  y contrastar la situación política y económica antes del golpe de Estado de 1973.</a:t>
            </a:r>
          </a:p>
          <a:p>
            <a:pPr algn="just"/>
            <a:r>
              <a:rPr lang="es-MX" dirty="0" smtClean="0"/>
              <a:t> </a:t>
            </a:r>
            <a:endParaRPr lang="es-CL" dirty="0">
              <a:ea typeface="Calibri"/>
              <a:cs typeface="Times New Roman"/>
            </a:endParaRP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-1"/>
            <a:ext cx="4176464" cy="69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esta clase abordaremos el tema: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6637</TotalTime>
  <Words>767</Words>
  <Application>Microsoft Office PowerPoint</Application>
  <PresentationFormat>Presentación en pantalla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1_Tema de Office</vt:lpstr>
      <vt:lpstr>PLANIFICACIÓN  CLASES VIRTUALES HISTORIA, GEOGRAFÍA Y CS. SOCIALES 6°A SEMANA N° 34 FECHA : 16 al 20 de noviembre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¿Recordemos? </vt:lpstr>
      <vt:lpstr>Presentación de PowerPoint</vt:lpstr>
      <vt:lpstr>Contexto político y económico antes del golpe de Estado de 1973 . </vt:lpstr>
      <vt:lpstr>Observemos con mucha atención el siguiente video, toma apuntes de lo que allí se presenta:</vt:lpstr>
      <vt:lpstr>Presentación de PowerPoint</vt:lpstr>
      <vt:lpstr>Presentación de PowerPoint</vt:lpstr>
      <vt:lpstr>En la página 151 de tu libro, se presentan fuentes historiográficas. Léelas con mucha atención:</vt:lpstr>
      <vt:lpstr>En la página 152 de tu libro, se presenta una infografía:</vt:lpstr>
      <vt:lpstr>En la página 153 de tu libro hay fuentes historiográficas: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158</cp:revision>
  <dcterms:created xsi:type="dcterms:W3CDTF">2020-07-06T03:06:52Z</dcterms:created>
  <dcterms:modified xsi:type="dcterms:W3CDTF">2020-11-12T21:28:06Z</dcterms:modified>
</cp:coreProperties>
</file>