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309" r:id="rId4"/>
    <p:sldId id="260" r:id="rId5"/>
    <p:sldId id="263" r:id="rId6"/>
    <p:sldId id="264" r:id="rId7"/>
    <p:sldId id="273" r:id="rId8"/>
    <p:sldId id="310" r:id="rId9"/>
    <p:sldId id="303" r:id="rId10"/>
    <p:sldId id="304" r:id="rId11"/>
    <p:sldId id="311" r:id="rId12"/>
    <p:sldId id="312" r:id="rId13"/>
    <p:sldId id="278" r:id="rId14"/>
    <p:sldId id="272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114" d="100"/>
          <a:sy n="114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6° GRADE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ONLINE CLASS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WEEK N°34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DATE: NOVEMBER 17 </a:t>
            </a:r>
            <a:r>
              <a:rPr lang="es-CL" dirty="0" err="1">
                <a:latin typeface="Comic Sans MS" panose="030F0702030302020204" pitchFamily="66" charset="0"/>
              </a:rPr>
              <a:t>th</a:t>
            </a:r>
            <a:r>
              <a:rPr lang="es-CL" dirty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Comic Sans MS" panose="030F0702030302020204" pitchFamily="66" charset="0"/>
              </a:rPr>
              <a:t>Miss Pía Cáceres G.</a:t>
            </a: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While</a:t>
            </a:r>
            <a:r>
              <a:rPr lang="es-MX" dirty="0"/>
              <a:t> Reading (page 81)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80" t="25255" r="22361" b="25391"/>
          <a:stretch/>
        </p:blipFill>
        <p:spPr>
          <a:xfrm>
            <a:off x="927463" y="1280160"/>
            <a:ext cx="10946674" cy="48985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55" y="95584"/>
            <a:ext cx="971590" cy="10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After</a:t>
            </a:r>
            <a:r>
              <a:rPr lang="es-MX" dirty="0"/>
              <a:t> Reading (page 81)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55" y="95584"/>
            <a:ext cx="971590" cy="1032568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143" t="54982" r="21874" b="31741"/>
          <a:stretch/>
        </p:blipFill>
        <p:spPr>
          <a:xfrm>
            <a:off x="609599" y="1596691"/>
            <a:ext cx="10478981" cy="24658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0586" t="11218" r="65885" b="49821"/>
          <a:stretch/>
        </p:blipFill>
        <p:spPr>
          <a:xfrm>
            <a:off x="4787537" y="4376057"/>
            <a:ext cx="2616926" cy="23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0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It’s</a:t>
            </a:r>
            <a:r>
              <a:rPr lang="es-MX" dirty="0"/>
              <a:t> time to </a:t>
            </a:r>
            <a:r>
              <a:rPr lang="es-MX" dirty="0" err="1"/>
              <a:t>play</a:t>
            </a:r>
            <a:br>
              <a:rPr lang="es-MX" dirty="0"/>
            </a:br>
            <a:r>
              <a:rPr lang="es-MX" dirty="0" err="1"/>
              <a:t>Find</a:t>
            </a:r>
            <a:r>
              <a:rPr lang="es-MX" dirty="0"/>
              <a:t> 7 </a:t>
            </a:r>
            <a:r>
              <a:rPr lang="es-MX" dirty="0" err="1"/>
              <a:t>differences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22" r="28240" b="3091"/>
          <a:stretch/>
        </p:blipFill>
        <p:spPr>
          <a:xfrm>
            <a:off x="2090058" y="1685107"/>
            <a:ext cx="7328262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4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31 </a:t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46459" y="2059952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>
                <a:solidFill>
                  <a:schemeClr val="tx1"/>
                </a:solidFill>
              </a:rPr>
              <a:t>1- </a:t>
            </a:r>
            <a:r>
              <a:rPr lang="es-MX" sz="2800" dirty="0">
                <a:solidFill>
                  <a:schemeClr val="tx1"/>
                </a:solidFill>
              </a:rPr>
              <a:t>W</a:t>
            </a:r>
            <a:r>
              <a:rPr lang="en-US" sz="2800" dirty="0">
                <a:solidFill>
                  <a:schemeClr val="tx1"/>
                </a:solidFill>
              </a:rPr>
              <a:t>here does the story take place?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>
                <a:solidFill>
                  <a:schemeClr val="tx1"/>
                </a:solidFill>
              </a:rPr>
              <a:t>2-</a:t>
            </a:r>
            <a:r>
              <a:rPr lang="en-US" sz="2800" dirty="0">
                <a:solidFill>
                  <a:schemeClr val="tx1"/>
                </a:solidFill>
              </a:rPr>
              <a:t> What changes would you make to the story?</a:t>
            </a:r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>
                <a:solidFill>
                  <a:schemeClr val="tx1"/>
                </a:solidFill>
              </a:rPr>
              <a:t>3-</a:t>
            </a:r>
            <a:r>
              <a:rPr lang="en-US" sz="2800" dirty="0">
                <a:solidFill>
                  <a:schemeClr val="tx1"/>
                </a:solidFill>
              </a:rPr>
              <a:t>What is your opinion of the story? Did you enjoy reading it? Explain.</a:t>
            </a:r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7" y="2875741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Email: </a:t>
            </a:r>
            <a:r>
              <a:rPr lang="es-MX" dirty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>
                <a:solidFill>
                  <a:schemeClr val="tx1"/>
                </a:solidFill>
              </a:rPr>
              <a:t>Telefono</a:t>
            </a:r>
            <a:r>
              <a:rPr lang="es-MX" dirty="0">
                <a:solidFill>
                  <a:schemeClr val="tx1"/>
                </a:solidFill>
              </a:rPr>
              <a:t>: +569 32735472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05050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1113589"/>
            <a:ext cx="5124813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26218"/>
              </p:ext>
            </p:extLst>
          </p:nvPr>
        </p:nvGraphicFramePr>
        <p:xfrm>
          <a:off x="469408" y="548641"/>
          <a:ext cx="11347454" cy="6083517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textos adaptados y auténticos simples, no literarios, que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contengan palabras de uso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frecuente, familias de palabras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repetición de frases, y estén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acompañados de apoyo visual y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relacionados con los temas y las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habilidad e inhabilidad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dar direcciones e indicar posición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contrastar información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decir y preguntar la hora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referirse a acciones cotidianas que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ocurren al momento de hablar y en el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pasado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 y acciones y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cómo estas se realizan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cantidades, necesidad y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posesiones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-</a:t>
                      </a:r>
                      <a:r>
                        <a:rPr lang="es-MX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Responden preguntas simples asociadas al tema del texto leído acerca de los animales y su hábitat.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Story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 Donkey, the Dog and the Wolf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Comprensión lectora de textos adaptados y auténticos breves, no literarios y literarios.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Responder preguntas simples asociadas al tema del texto leído acerca de los animales y su hábitat.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Comic Sans MS" panose="030F0702030302020204" pitchFamily="66" charset="0"/>
              </a:rPr>
              <a:t>Virtual </a:t>
            </a:r>
            <a:r>
              <a:rPr lang="es-MX" b="1" dirty="0" err="1">
                <a:latin typeface="Comic Sans MS" panose="030F0702030302020204" pitchFamily="66" charset="0"/>
              </a:rPr>
              <a:t>classroom</a:t>
            </a:r>
            <a:r>
              <a:rPr lang="es-MX" b="1" dirty="0">
                <a:latin typeface="Comic Sans MS" panose="030F0702030302020204" pitchFamily="66" charset="0"/>
              </a:rPr>
              <a:t> rules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1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Importante</a:t>
            </a:r>
            <a:r>
              <a:rPr lang="es-MX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la imagen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esta imagen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inglés.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la imagen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Which natural habitats are there in your country?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Inicio</a:t>
            </a: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581" y="3971109"/>
            <a:ext cx="3366508" cy="2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r>
              <a:rPr lang="es-MX" b="1" dirty="0" err="1"/>
              <a:t>Story</a:t>
            </a:r>
            <a:r>
              <a:rPr lang="es-MX" b="1" dirty="0"/>
              <a:t> “</a:t>
            </a:r>
            <a:r>
              <a:rPr lang="en-US" b="1" dirty="0"/>
              <a:t>The Donkey, the Dog and the Wolf”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83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Objetivo:  Responder preguntas simples asociadas al tema del texto leído acerca de los animales y su hábitat.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28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November</a:t>
            </a:r>
            <a:r>
              <a:rPr lang="es-MX" sz="2400"/>
              <a:t> 17 </a:t>
            </a:r>
            <a:r>
              <a:rPr lang="es-MX" sz="2400" dirty="0" err="1"/>
              <a:t>th</a:t>
            </a:r>
            <a:r>
              <a:rPr lang="es-MX" sz="2400" dirty="0"/>
              <a:t>, 2020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MOTIVACIÓN</a:t>
            </a: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18" y="1914665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5181" t="18319" r="35185" b="26263"/>
          <a:stretch/>
        </p:blipFill>
        <p:spPr>
          <a:xfrm>
            <a:off x="2743199" y="1632857"/>
            <a:ext cx="5551715" cy="30044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79221" y="5778529"/>
            <a:ext cx="487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https://www.youtube.com/watch?v=M6lirThNnkg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Before</a:t>
            </a:r>
            <a:r>
              <a:rPr lang="es-MX" dirty="0"/>
              <a:t> </a:t>
            </a:r>
            <a:r>
              <a:rPr lang="es-MX" dirty="0" err="1"/>
              <a:t>reading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look at the pictures. Who do you think will be the main characters of the story? Discuss. (page 81)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16" y="71879"/>
            <a:ext cx="145707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New </a:t>
            </a:r>
            <a:r>
              <a:rPr lang="es-MX" dirty="0" err="1"/>
              <a:t>vocabulary</a:t>
            </a:r>
            <a:r>
              <a:rPr lang="es-MX" dirty="0"/>
              <a:t> 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Donkey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Dog</a:t>
            </a:r>
            <a:r>
              <a:rPr lang="es-MX" dirty="0"/>
              <a:t>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Grass</a:t>
            </a:r>
            <a:r>
              <a:rPr lang="es-MX" dirty="0"/>
              <a:t> 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err="1"/>
              <a:t>Trees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/>
              <a:t>Meadow</a:t>
            </a:r>
            <a:r>
              <a:rPr lang="es-MX" dirty="0"/>
              <a:t>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75" y="0"/>
            <a:ext cx="1316850" cy="1316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264" y="1316850"/>
            <a:ext cx="2936313" cy="1844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264" y="3418999"/>
            <a:ext cx="3133890" cy="14795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264" y="5042693"/>
            <a:ext cx="2976474" cy="16746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241" y="1499413"/>
            <a:ext cx="3838575" cy="17924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127" y="3474402"/>
            <a:ext cx="3276689" cy="21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360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488</Words>
  <Application>Microsoft Office PowerPoint</Application>
  <PresentationFormat>Panorámica</PresentationFormat>
  <Paragraphs>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1_Tema de Office</vt:lpstr>
      <vt:lpstr>6° GRADE ONLINE CLASS WEEK N°34 DATE: NOVEMBER 17 th, 2020</vt:lpstr>
      <vt:lpstr>Presentación de PowerPoint</vt:lpstr>
      <vt:lpstr>Virtual classroom rules</vt:lpstr>
      <vt:lpstr>Importante </vt:lpstr>
      <vt:lpstr>Inicio</vt:lpstr>
      <vt:lpstr>Story “The Donkey, the Dog and the Wolf”</vt:lpstr>
      <vt:lpstr>MOTIVACIÓN</vt:lpstr>
      <vt:lpstr>Before reading</vt:lpstr>
      <vt:lpstr>New vocabulary </vt:lpstr>
      <vt:lpstr>While Reading (page 81)</vt:lpstr>
      <vt:lpstr>After Reading (page 81)</vt:lpstr>
      <vt:lpstr>It’s time to play Find 7 differences</vt:lpstr>
      <vt:lpstr>EXIT TICKET 31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Coordinación JP</cp:lastModifiedBy>
  <cp:revision>60</cp:revision>
  <dcterms:created xsi:type="dcterms:W3CDTF">2020-08-03T02:54:47Z</dcterms:created>
  <dcterms:modified xsi:type="dcterms:W3CDTF">2020-11-11T18:43:56Z</dcterms:modified>
</cp:coreProperties>
</file>