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31"/>
  </p:notesMasterIdLst>
  <p:sldIdLst>
    <p:sldId id="298" r:id="rId5"/>
    <p:sldId id="256" r:id="rId6"/>
    <p:sldId id="323" r:id="rId7"/>
    <p:sldId id="324" r:id="rId8"/>
    <p:sldId id="301" r:id="rId9"/>
    <p:sldId id="346" r:id="rId10"/>
    <p:sldId id="347" r:id="rId11"/>
    <p:sldId id="348" r:id="rId12"/>
    <p:sldId id="350" r:id="rId13"/>
    <p:sldId id="349" r:id="rId14"/>
    <p:sldId id="353" r:id="rId15"/>
    <p:sldId id="300" r:id="rId16"/>
    <p:sldId id="355" r:id="rId17"/>
    <p:sldId id="327" r:id="rId18"/>
    <p:sldId id="356" r:id="rId19"/>
    <p:sldId id="329" r:id="rId20"/>
    <p:sldId id="330" r:id="rId21"/>
    <p:sldId id="332" r:id="rId22"/>
    <p:sldId id="357" r:id="rId23"/>
    <p:sldId id="360" r:id="rId24"/>
    <p:sldId id="358" r:id="rId25"/>
    <p:sldId id="359" r:id="rId26"/>
    <p:sldId id="361" r:id="rId27"/>
    <p:sldId id="362" r:id="rId28"/>
    <p:sldId id="363" r:id="rId29"/>
    <p:sldId id="365" r:id="rId3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3922" autoAdjust="0"/>
  </p:normalViewPr>
  <p:slideViewPr>
    <p:cSldViewPr>
      <p:cViewPr varScale="1">
        <p:scale>
          <a:sx n="107" d="100"/>
          <a:sy n="107" d="100"/>
        </p:scale>
        <p:origin x="1866" y="114"/>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hyperlink" Target="http://http/www.escolares.net/lenguaje-y-comunicacion/factores-de-la-comunicacion/" TargetMode="External"/><Relationship Id="rId2" Type="http://schemas.openxmlformats.org/officeDocument/2006/relationships/hyperlink" Target="http://http/www.escolares.net/lenguaje-y-comunicacion/comunicacion-oral-y-escrita/" TargetMode="External"/><Relationship Id="rId1" Type="http://schemas.openxmlformats.org/officeDocument/2006/relationships/hyperlink" Target="http://http/www.escolares.net/lenguaje-y-comunicacion/las-formas-narrativas/"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http/www.escolares.net/lenguaje-y-comunicacion/elementos-del-genero-narrativo/" TargetMode="External"/><Relationship Id="rId1" Type="http://schemas.openxmlformats.org/officeDocument/2006/relationships/hyperlink" Target="http://http/www.escolares.net/lenguaje-y-comunicacion/manifestaciones-de-la-narracion-cuento-y-novel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http/www.escolares.net/lenguaje-y-comunicacion/factores-de-la-comunicacion/" TargetMode="External"/><Relationship Id="rId2" Type="http://schemas.openxmlformats.org/officeDocument/2006/relationships/hyperlink" Target="http://http/www.escolares.net/lenguaje-y-comunicacion/comunicacion-oral-y-escrita/" TargetMode="External"/><Relationship Id="rId1" Type="http://schemas.openxmlformats.org/officeDocument/2006/relationships/hyperlink" Target="http://http/www.escolares.net/lenguaje-y-comunicacion/las-formas-narrativas/"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http/www.escolares.net/lenguaje-y-comunicacion/elementos-del-genero-narrativo/" TargetMode="External"/><Relationship Id="rId1" Type="http://schemas.openxmlformats.org/officeDocument/2006/relationships/hyperlink" Target="http://http/www.escolares.net/lenguaje-y-comunicacion/manifestaciones-de-la-narracion-cuento-y-novela/"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3CD1350C-946B-45C2-9316-B0506B7E0582}" type="presOf" srcId="{45A3E0E0-B56F-46C3-90B7-84B330BAEAE8}" destId="{995A04B7-0D77-4A84-B2F3-2B6FAB25F88F}"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CC56052A-EE3F-4B11-8DFC-3CF4097458E7}" srcId="{18498FBC-3414-4FD8-B17E-D03A77073707}" destId="{6E182967-2585-4E36-877B-1A3FEAAACCB2}" srcOrd="0" destOrd="0" parTransId="{121951C6-9D2A-4DEE-A030-0BDB3FDA9F8A}" sibTransId="{E516C2B3-792B-401D-9CC2-E985CB580E93}"/>
    <dgm:cxn modelId="{838D2130-97C5-4DD5-BD52-EFA8FCB90759}" type="presOf" srcId="{D1FED45D-D27D-4A7C-B268-742BBEBEA4DB}" destId="{5A4075CC-B0F2-4FD9-956F-6A96BFF9DB9B}"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53C0473F-F5D4-4609-B0CD-92E7425BA414}" type="presOf" srcId="{52B0D712-E2EF-4320-9976-CE23D4AED733}" destId="{DE1333F4-1022-465E-880D-2F891EF2CCD7}"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6D3A4850-588D-4B7C-BAAC-83BE99F3CB36}" type="presOf" srcId="{B86AE344-3663-42C9-BF75-ACAA93B8E3D2}" destId="{A4CC71A5-B9D8-4ED8-8425-ED67395A1A39}" srcOrd="0" destOrd="0" presId="urn:microsoft.com/office/officeart/2005/8/layout/bProcess2"/>
    <dgm:cxn modelId="{DB0F9774-3050-4988-A56B-1DD97AAEF890}" type="presOf" srcId="{501AD1D4-FC26-4365-A5EA-8E5CFE899EE7}" destId="{5F8470E6-1B5E-413C-B137-3E4CA51A0788}"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FE9A747C-DFDF-4FD9-87CA-2FA5EAC71F6C}" type="presOf" srcId="{1812B934-4DAE-42C0-BAE5-5929A099FCE4}" destId="{8538985B-3ADF-46A6-A9AF-4CF266628935}"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86975B8C-41B7-4BF1-BDAA-07AEA9A74C20}" type="presOf" srcId="{FED744A7-5229-4CB9-8D4B-708878C1B13B}" destId="{F89C3374-D262-4CEC-B327-FEACA986CBD1}" srcOrd="0" destOrd="0" presId="urn:microsoft.com/office/officeart/2005/8/layout/bProcess2"/>
    <dgm:cxn modelId="{01B4178D-F77B-4DE9-B9B5-36D06ADB0EC8}" type="presOf" srcId="{9C5C815B-5574-4BE9-89C4-E8DCA1BBB3D7}" destId="{DE7B0F9F-324C-4EF7-9C52-492AAC9A0DBC}"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B2F1ADA0-69D2-44C4-866C-FF0C7547668D}" type="presOf" srcId="{E516C2B3-792B-401D-9CC2-E985CB580E93}" destId="{092E922C-F941-4957-8354-706B8C63DAA5}" srcOrd="0" destOrd="0" presId="urn:microsoft.com/office/officeart/2005/8/layout/bProcess2"/>
    <dgm:cxn modelId="{06A997AC-5E7F-451F-B584-24A8CD6307E7}" type="presOf" srcId="{0C9B4111-3BBE-41E2-8A96-739D6594973F}" destId="{0A3C8868-A9F5-4E78-8C35-1A0DC961B3BA}"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461C05E1-7604-4750-807E-06FDFA36E291}" type="presOf" srcId="{18498FBC-3414-4FD8-B17E-D03A77073707}" destId="{7A518010-65AE-4671-9B02-6C892244F373}"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A34E1-6F25-41CC-9812-C38ADD9F82E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L"/>
        </a:p>
      </dgm:t>
    </dgm:pt>
    <dgm:pt modelId="{01459183-F407-4E24-BD1D-D9E758148161}">
      <dgm:prSet phldrT="[Texto]" custT="1"/>
      <dgm:spPr/>
      <dgm:t>
        <a:bodyPr/>
        <a:lstStyle/>
        <a:p>
          <a:r>
            <a:rPr lang="es-CL" sz="2400" b="1" dirty="0"/>
            <a:t>¿Has  vivido alguna situación  graciosa en tu vida que puedas contar ? </a:t>
          </a:r>
        </a:p>
      </dgm:t>
    </dgm:pt>
    <dgm:pt modelId="{DE66B303-2D11-44DD-8A7F-042723FA6C4F}" type="parTrans" cxnId="{FF1A674D-DD6C-4566-95DA-92801C6FDDD0}">
      <dgm:prSet/>
      <dgm:spPr/>
      <dgm:t>
        <a:bodyPr/>
        <a:lstStyle/>
        <a:p>
          <a:endParaRPr lang="es-CL"/>
        </a:p>
      </dgm:t>
    </dgm:pt>
    <dgm:pt modelId="{23D00B2F-B656-4AA7-9E28-3884D826C853}" type="sibTrans" cxnId="{FF1A674D-DD6C-4566-95DA-92801C6FDDD0}">
      <dgm:prSet/>
      <dgm:spPr/>
      <dgm:t>
        <a:bodyPr/>
        <a:lstStyle/>
        <a:p>
          <a:endParaRPr lang="es-CL"/>
        </a:p>
      </dgm:t>
    </dgm:pt>
    <dgm:pt modelId="{E7373EEE-820C-49FD-8565-47F30B8C47BF}">
      <dgm:prSet phldrT="[Texto]" custT="1"/>
      <dgm:spPr/>
      <dgm:t>
        <a:bodyPr/>
        <a:lstStyle/>
        <a:p>
          <a:r>
            <a:rPr lang="es-CL" sz="4000" dirty="0"/>
            <a:t>¿Q</a:t>
          </a:r>
          <a:r>
            <a:rPr lang="es-CL" sz="2400" b="1" dirty="0"/>
            <a:t>ué sería importante o relevante mencionar cuando la cuente?</a:t>
          </a:r>
        </a:p>
      </dgm:t>
    </dgm:pt>
    <dgm:pt modelId="{A714F7AA-0293-41D9-986B-0B83B6E91BA6}" type="parTrans" cxnId="{CACC8562-68C7-42E5-A53F-9E7BA959690D}">
      <dgm:prSet/>
      <dgm:spPr/>
      <dgm:t>
        <a:bodyPr/>
        <a:lstStyle/>
        <a:p>
          <a:endParaRPr lang="es-CL"/>
        </a:p>
      </dgm:t>
    </dgm:pt>
    <dgm:pt modelId="{041DEE1C-412F-41C3-B2AC-6C832B0F525B}" type="sibTrans" cxnId="{CACC8562-68C7-42E5-A53F-9E7BA959690D}">
      <dgm:prSet/>
      <dgm:spPr/>
      <dgm:t>
        <a:bodyPr/>
        <a:lstStyle/>
        <a:p>
          <a:endParaRPr lang="es-CL"/>
        </a:p>
      </dgm:t>
    </dgm:pt>
    <dgm:pt modelId="{2C607E77-02CF-4C07-A6AF-A61E6C3E466D}" type="pres">
      <dgm:prSet presAssocID="{CEBA34E1-6F25-41CC-9812-C38ADD9F82E9}" presName="linear" presStyleCnt="0">
        <dgm:presLayoutVars>
          <dgm:dir/>
          <dgm:animLvl val="lvl"/>
          <dgm:resizeHandles val="exact"/>
        </dgm:presLayoutVars>
      </dgm:prSet>
      <dgm:spPr/>
    </dgm:pt>
    <dgm:pt modelId="{05155678-E36D-42C7-A9DE-93AB573B28DF}" type="pres">
      <dgm:prSet presAssocID="{01459183-F407-4E24-BD1D-D9E758148161}" presName="parentLin" presStyleCnt="0"/>
      <dgm:spPr/>
    </dgm:pt>
    <dgm:pt modelId="{577F8F51-AA4F-4A4A-8D6E-DA4D319BB27D}" type="pres">
      <dgm:prSet presAssocID="{01459183-F407-4E24-BD1D-D9E758148161}" presName="parentLeftMargin" presStyleLbl="node1" presStyleIdx="0" presStyleCnt="2"/>
      <dgm:spPr/>
    </dgm:pt>
    <dgm:pt modelId="{A0FBFEBB-EB18-4864-B1F0-4878B05AC283}" type="pres">
      <dgm:prSet presAssocID="{01459183-F407-4E24-BD1D-D9E758148161}" presName="parentText" presStyleLbl="node1" presStyleIdx="0" presStyleCnt="2" custScaleX="147169" custScaleY="396407">
        <dgm:presLayoutVars>
          <dgm:chMax val="0"/>
          <dgm:bulletEnabled val="1"/>
        </dgm:presLayoutVars>
      </dgm:prSet>
      <dgm:spPr/>
    </dgm:pt>
    <dgm:pt modelId="{CA33C20E-F93F-458B-9D7F-31911D86BA71}" type="pres">
      <dgm:prSet presAssocID="{01459183-F407-4E24-BD1D-D9E758148161}" presName="negativeSpace" presStyleCnt="0"/>
      <dgm:spPr/>
    </dgm:pt>
    <dgm:pt modelId="{09A55801-F084-4CFE-BFAA-B447D80CCE30}" type="pres">
      <dgm:prSet presAssocID="{01459183-F407-4E24-BD1D-D9E758148161}" presName="childText" presStyleLbl="conFgAcc1" presStyleIdx="0" presStyleCnt="2">
        <dgm:presLayoutVars>
          <dgm:bulletEnabled val="1"/>
        </dgm:presLayoutVars>
      </dgm:prSet>
      <dgm:spPr/>
    </dgm:pt>
    <dgm:pt modelId="{412886D0-0E84-4D62-962D-5AD320237825}" type="pres">
      <dgm:prSet presAssocID="{23D00B2F-B656-4AA7-9E28-3884D826C853}" presName="spaceBetweenRectangles" presStyleCnt="0"/>
      <dgm:spPr/>
    </dgm:pt>
    <dgm:pt modelId="{61AA209D-A6CA-4669-A5E8-C0AC26B59A80}" type="pres">
      <dgm:prSet presAssocID="{E7373EEE-820C-49FD-8565-47F30B8C47BF}" presName="parentLin" presStyleCnt="0"/>
      <dgm:spPr/>
    </dgm:pt>
    <dgm:pt modelId="{5D31BF7D-565A-47EC-87A3-D008B856CF22}" type="pres">
      <dgm:prSet presAssocID="{E7373EEE-820C-49FD-8565-47F30B8C47BF}" presName="parentLeftMargin" presStyleLbl="node1" presStyleIdx="0" presStyleCnt="2"/>
      <dgm:spPr/>
    </dgm:pt>
    <dgm:pt modelId="{BE87212F-2FC5-4FA6-B016-D8E91A341EFD}" type="pres">
      <dgm:prSet presAssocID="{E7373EEE-820C-49FD-8565-47F30B8C47BF}" presName="parentText" presStyleLbl="node1" presStyleIdx="1" presStyleCnt="2" custScaleX="142997" custScaleY="308643">
        <dgm:presLayoutVars>
          <dgm:chMax val="0"/>
          <dgm:bulletEnabled val="1"/>
        </dgm:presLayoutVars>
      </dgm:prSet>
      <dgm:spPr/>
    </dgm:pt>
    <dgm:pt modelId="{0D954E55-81F8-49B0-B133-0A76A9D42BE7}" type="pres">
      <dgm:prSet presAssocID="{E7373EEE-820C-49FD-8565-47F30B8C47BF}" presName="negativeSpace" presStyleCnt="0"/>
      <dgm:spPr/>
    </dgm:pt>
    <dgm:pt modelId="{A64EB367-576C-44B3-8DEB-6FC6888ED275}" type="pres">
      <dgm:prSet presAssocID="{E7373EEE-820C-49FD-8565-47F30B8C47BF}" presName="childText" presStyleLbl="conFgAcc1" presStyleIdx="1" presStyleCnt="2">
        <dgm:presLayoutVars>
          <dgm:bulletEnabled val="1"/>
        </dgm:presLayoutVars>
      </dgm:prSet>
      <dgm:spPr/>
    </dgm:pt>
  </dgm:ptLst>
  <dgm:cxnLst>
    <dgm:cxn modelId="{8C7AA92A-1E0B-4B93-8470-92198D32B67C}" type="presOf" srcId="{E7373EEE-820C-49FD-8565-47F30B8C47BF}" destId="{5D31BF7D-565A-47EC-87A3-D008B856CF22}" srcOrd="0" destOrd="0" presId="urn:microsoft.com/office/officeart/2005/8/layout/list1"/>
    <dgm:cxn modelId="{79F61139-A180-4536-B83B-45F46DE8BB90}" type="presOf" srcId="{E7373EEE-820C-49FD-8565-47F30B8C47BF}" destId="{BE87212F-2FC5-4FA6-B016-D8E91A341EFD}" srcOrd="1" destOrd="0" presId="urn:microsoft.com/office/officeart/2005/8/layout/list1"/>
    <dgm:cxn modelId="{CACC8562-68C7-42E5-A53F-9E7BA959690D}" srcId="{CEBA34E1-6F25-41CC-9812-C38ADD9F82E9}" destId="{E7373EEE-820C-49FD-8565-47F30B8C47BF}" srcOrd="1" destOrd="0" parTransId="{A714F7AA-0293-41D9-986B-0B83B6E91BA6}" sibTransId="{041DEE1C-412F-41C3-B2AC-6C832B0F525B}"/>
    <dgm:cxn modelId="{347CCB65-9FF7-4032-BF6F-7D6D5EA830EE}" type="presOf" srcId="{CEBA34E1-6F25-41CC-9812-C38ADD9F82E9}" destId="{2C607E77-02CF-4C07-A6AF-A61E6C3E466D}" srcOrd="0" destOrd="0" presId="urn:microsoft.com/office/officeart/2005/8/layout/list1"/>
    <dgm:cxn modelId="{FF1A674D-DD6C-4566-95DA-92801C6FDDD0}" srcId="{CEBA34E1-6F25-41CC-9812-C38ADD9F82E9}" destId="{01459183-F407-4E24-BD1D-D9E758148161}" srcOrd="0" destOrd="0" parTransId="{DE66B303-2D11-44DD-8A7F-042723FA6C4F}" sibTransId="{23D00B2F-B656-4AA7-9E28-3884D826C853}"/>
    <dgm:cxn modelId="{A53BE1C4-4056-47F8-9DB0-FC6251A4D0FF}" type="presOf" srcId="{01459183-F407-4E24-BD1D-D9E758148161}" destId="{A0FBFEBB-EB18-4864-B1F0-4878B05AC283}" srcOrd="1" destOrd="0" presId="urn:microsoft.com/office/officeart/2005/8/layout/list1"/>
    <dgm:cxn modelId="{04942CC6-1F22-4E28-A673-E0EF4B3EBA79}" type="presOf" srcId="{01459183-F407-4E24-BD1D-D9E758148161}" destId="{577F8F51-AA4F-4A4A-8D6E-DA4D319BB27D}" srcOrd="0" destOrd="0" presId="urn:microsoft.com/office/officeart/2005/8/layout/list1"/>
    <dgm:cxn modelId="{A15A9CD9-594A-4FCB-A3F1-D031ABB19C7D}" type="presParOf" srcId="{2C607E77-02CF-4C07-A6AF-A61E6C3E466D}" destId="{05155678-E36D-42C7-A9DE-93AB573B28DF}" srcOrd="0" destOrd="0" presId="urn:microsoft.com/office/officeart/2005/8/layout/list1"/>
    <dgm:cxn modelId="{B9A8839F-D9F5-41E1-B716-EAAD2CE33144}" type="presParOf" srcId="{05155678-E36D-42C7-A9DE-93AB573B28DF}" destId="{577F8F51-AA4F-4A4A-8D6E-DA4D319BB27D}" srcOrd="0" destOrd="0" presId="urn:microsoft.com/office/officeart/2005/8/layout/list1"/>
    <dgm:cxn modelId="{AAA54A19-8D50-4A6E-9056-A47165DB9751}" type="presParOf" srcId="{05155678-E36D-42C7-A9DE-93AB573B28DF}" destId="{A0FBFEBB-EB18-4864-B1F0-4878B05AC283}" srcOrd="1" destOrd="0" presId="urn:microsoft.com/office/officeart/2005/8/layout/list1"/>
    <dgm:cxn modelId="{18EDB3C4-FFEF-4064-91FA-71A250D3ED2C}" type="presParOf" srcId="{2C607E77-02CF-4C07-A6AF-A61E6C3E466D}" destId="{CA33C20E-F93F-458B-9D7F-31911D86BA71}" srcOrd="1" destOrd="0" presId="urn:microsoft.com/office/officeart/2005/8/layout/list1"/>
    <dgm:cxn modelId="{CB073C1D-BA7A-4DA5-A49B-DFCA180BBC03}" type="presParOf" srcId="{2C607E77-02CF-4C07-A6AF-A61E6C3E466D}" destId="{09A55801-F084-4CFE-BFAA-B447D80CCE30}" srcOrd="2" destOrd="0" presId="urn:microsoft.com/office/officeart/2005/8/layout/list1"/>
    <dgm:cxn modelId="{EB8FB90D-DCC3-4234-9DFD-B7474CB85CD3}" type="presParOf" srcId="{2C607E77-02CF-4C07-A6AF-A61E6C3E466D}" destId="{412886D0-0E84-4D62-962D-5AD320237825}" srcOrd="3" destOrd="0" presId="urn:microsoft.com/office/officeart/2005/8/layout/list1"/>
    <dgm:cxn modelId="{6532BB52-DD0A-4142-92CC-22A806F136A2}" type="presParOf" srcId="{2C607E77-02CF-4C07-A6AF-A61E6C3E466D}" destId="{61AA209D-A6CA-4669-A5E8-C0AC26B59A80}" srcOrd="4" destOrd="0" presId="urn:microsoft.com/office/officeart/2005/8/layout/list1"/>
    <dgm:cxn modelId="{94C3BFAD-6AC3-4B43-8BDD-2085967EC1D2}" type="presParOf" srcId="{61AA209D-A6CA-4669-A5E8-C0AC26B59A80}" destId="{5D31BF7D-565A-47EC-87A3-D008B856CF22}" srcOrd="0" destOrd="0" presId="urn:microsoft.com/office/officeart/2005/8/layout/list1"/>
    <dgm:cxn modelId="{C10D6AEA-EB11-4277-B801-17A273EE9BB9}" type="presParOf" srcId="{61AA209D-A6CA-4669-A5E8-C0AC26B59A80}" destId="{BE87212F-2FC5-4FA6-B016-D8E91A341EFD}" srcOrd="1" destOrd="0" presId="urn:microsoft.com/office/officeart/2005/8/layout/list1"/>
    <dgm:cxn modelId="{3315D5A1-0F3B-40D0-B7CF-B331F1D77AC3}" type="presParOf" srcId="{2C607E77-02CF-4C07-A6AF-A61E6C3E466D}" destId="{0D954E55-81F8-49B0-B133-0A76A9D42BE7}" srcOrd="5" destOrd="0" presId="urn:microsoft.com/office/officeart/2005/8/layout/list1"/>
    <dgm:cxn modelId="{9EE3CB51-8B6F-4F74-947F-F0920CAB60F7}" type="presParOf" srcId="{2C607E77-02CF-4C07-A6AF-A61E6C3E466D}" destId="{A64EB367-576C-44B3-8DEB-6FC6888ED27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5EA78-37A1-4694-A9F5-93836B2BF63C}"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s-CL"/>
        </a:p>
      </dgm:t>
    </dgm:pt>
    <dgm:pt modelId="{90FA8EC1-DC09-46E3-86CF-7BFE221DDEDC}">
      <dgm:prSet phldrT="[Texto]"/>
      <dgm:spPr/>
      <dgm:t>
        <a:bodyPr/>
        <a:lstStyle/>
        <a:p>
          <a:r>
            <a:rPr lang="es-CL" b="1" dirty="0"/>
            <a:t>La anécdota</a:t>
          </a:r>
        </a:p>
      </dgm:t>
    </dgm:pt>
    <dgm:pt modelId="{03A9E255-E826-4106-88DD-D736E062F44C}" type="parTrans" cxnId="{C58ED29F-6AEA-435C-8679-3CE3CEC7357F}">
      <dgm:prSet/>
      <dgm:spPr/>
      <dgm:t>
        <a:bodyPr/>
        <a:lstStyle/>
        <a:p>
          <a:endParaRPr lang="es-CL"/>
        </a:p>
      </dgm:t>
    </dgm:pt>
    <dgm:pt modelId="{32B40940-F97F-4548-9013-52308D3C88B8}" type="sibTrans" cxnId="{C58ED29F-6AEA-435C-8679-3CE3CEC7357F}">
      <dgm:prSet/>
      <dgm:spPr/>
      <dgm:t>
        <a:bodyPr/>
        <a:lstStyle/>
        <a:p>
          <a:endParaRPr lang="es-CL"/>
        </a:p>
      </dgm:t>
    </dgm:pt>
    <dgm:pt modelId="{A26374ED-F5EF-4004-99D1-1C4A77081D8F}">
      <dgm:prSet phldrT="[Texto]" phldr="1"/>
      <dgm:spPr/>
      <dgm:t>
        <a:bodyPr/>
        <a:lstStyle/>
        <a:p>
          <a:endParaRPr lang="es-CL"/>
        </a:p>
      </dgm:t>
    </dgm:pt>
    <dgm:pt modelId="{683D5F88-E764-4253-AA84-C482E2339C6C}" type="parTrans" cxnId="{8A484062-2D9C-4627-A962-130270E385FF}">
      <dgm:prSet/>
      <dgm:spPr/>
      <dgm:t>
        <a:bodyPr/>
        <a:lstStyle/>
        <a:p>
          <a:endParaRPr lang="es-CL"/>
        </a:p>
      </dgm:t>
    </dgm:pt>
    <dgm:pt modelId="{4B940194-EF29-420A-9096-D46ECCC0F112}" type="sibTrans" cxnId="{8A484062-2D9C-4627-A962-130270E385FF}">
      <dgm:prSet/>
      <dgm:spPr/>
      <dgm:t>
        <a:bodyPr/>
        <a:lstStyle/>
        <a:p>
          <a:endParaRPr lang="es-CL"/>
        </a:p>
      </dgm:t>
    </dgm:pt>
    <dgm:pt modelId="{06EF7EA2-DBB3-48A4-BAC6-2AB9A464BE07}">
      <dgm:prSet phldrT="[Texto]" phldr="1"/>
      <dgm:spPr/>
      <dgm:t>
        <a:bodyPr/>
        <a:lstStyle/>
        <a:p>
          <a:endParaRPr lang="es-CL"/>
        </a:p>
      </dgm:t>
    </dgm:pt>
    <dgm:pt modelId="{7304F28C-AD02-4BF1-B3D3-DC4CA376B057}" type="parTrans" cxnId="{A38966CE-56A3-4AF5-A412-0F3130A9C690}">
      <dgm:prSet/>
      <dgm:spPr/>
      <dgm:t>
        <a:bodyPr/>
        <a:lstStyle/>
        <a:p>
          <a:endParaRPr lang="es-CL"/>
        </a:p>
      </dgm:t>
    </dgm:pt>
    <dgm:pt modelId="{729A3567-7A1F-4F3D-9996-09D1B4E71E2D}" type="sibTrans" cxnId="{A38966CE-56A3-4AF5-A412-0F3130A9C690}">
      <dgm:prSet/>
      <dgm:spPr/>
      <dgm:t>
        <a:bodyPr/>
        <a:lstStyle/>
        <a:p>
          <a:endParaRPr lang="es-CL"/>
        </a:p>
      </dgm:t>
    </dgm:pt>
    <dgm:pt modelId="{BC027977-D9B8-46BA-9722-A06AB11A1AC8}">
      <dgm:prSet/>
      <dgm:spPr/>
      <dgm:t>
        <a:bodyPr/>
        <a:lstStyle/>
        <a:p>
          <a:r>
            <a:rPr lang="es-CL" b="0" i="0"/>
            <a:t>Una anécdota es un tipo de texto </a:t>
          </a:r>
          <a:r>
            <a:rPr lang="es-CL" b="1" i="0">
              <a:hlinkClick xmlns:r="http://schemas.openxmlformats.org/officeDocument/2006/relationships" r:id="rId1" tooltip="las formas narrativas"/>
            </a:rPr>
            <a:t>narrativo</a:t>
          </a:r>
          <a:endParaRPr lang="es-CL"/>
        </a:p>
      </dgm:t>
    </dgm:pt>
    <dgm:pt modelId="{1782362D-730F-4749-A3E6-4FC7A59F41BF}" type="parTrans" cxnId="{B642485E-EFFF-49A7-87E5-1EB662CDF86C}">
      <dgm:prSet/>
      <dgm:spPr/>
      <dgm:t>
        <a:bodyPr/>
        <a:lstStyle/>
        <a:p>
          <a:endParaRPr lang="es-CL"/>
        </a:p>
      </dgm:t>
    </dgm:pt>
    <dgm:pt modelId="{E8BFF50D-E8E3-4045-A45F-793EF54C67B3}" type="sibTrans" cxnId="{B642485E-EFFF-49A7-87E5-1EB662CDF86C}">
      <dgm:prSet/>
      <dgm:spPr/>
      <dgm:t>
        <a:bodyPr/>
        <a:lstStyle/>
        <a:p>
          <a:endParaRPr lang="es-CL"/>
        </a:p>
      </dgm:t>
    </dgm:pt>
    <dgm:pt modelId="{0D68B239-491C-4F2A-BB47-F754078E2296}">
      <dgm:prSet/>
      <dgm:spPr/>
      <dgm:t>
        <a:bodyPr/>
        <a:lstStyle/>
        <a:p>
          <a:r>
            <a:rPr lang="es-CL" b="0" i="0"/>
            <a:t>puede ser </a:t>
          </a:r>
          <a:r>
            <a:rPr lang="es-CL" b="1" i="0">
              <a:hlinkClick xmlns:r="http://schemas.openxmlformats.org/officeDocument/2006/relationships" r:id="rId2" tooltip="comunicación oral y escrita"/>
            </a:rPr>
            <a:t>oral o escrito</a:t>
          </a:r>
          <a:r>
            <a:rPr lang="es-CL" b="0" i="0"/>
            <a:t>, y que consiste en relatar una situación vivida, por el </a:t>
          </a:r>
          <a:r>
            <a:rPr lang="es-CL" b="1" i="0">
              <a:hlinkClick xmlns:r="http://schemas.openxmlformats.org/officeDocument/2006/relationships" r:id="rId3" tooltip="factores de la comunicación"/>
            </a:rPr>
            <a:t>emisor,</a:t>
          </a:r>
          <a:r>
            <a:rPr lang="es-CL" b="0" i="0"/>
            <a:t> </a:t>
          </a:r>
          <a:endParaRPr lang="es-CL"/>
        </a:p>
      </dgm:t>
    </dgm:pt>
    <dgm:pt modelId="{CDC87B14-AFFA-48F8-AA97-6F8CB1B2D07C}" type="parTrans" cxnId="{3B353B5E-5492-4421-A846-91CCA446E2BE}">
      <dgm:prSet/>
      <dgm:spPr/>
      <dgm:t>
        <a:bodyPr/>
        <a:lstStyle/>
        <a:p>
          <a:endParaRPr lang="es-CL"/>
        </a:p>
      </dgm:t>
    </dgm:pt>
    <dgm:pt modelId="{57D939FF-187B-47BA-BB5E-FB1AC48E1354}" type="sibTrans" cxnId="{3B353B5E-5492-4421-A846-91CCA446E2BE}">
      <dgm:prSet/>
      <dgm:spPr/>
      <dgm:t>
        <a:bodyPr/>
        <a:lstStyle/>
        <a:p>
          <a:endParaRPr lang="es-CL"/>
        </a:p>
      </dgm:t>
    </dgm:pt>
    <dgm:pt modelId="{2023BDAF-5300-4ACD-B2C5-65825559D948}">
      <dgm:prSet/>
      <dgm:spPr/>
      <dgm:t>
        <a:bodyPr/>
        <a:lstStyle/>
        <a:p>
          <a:r>
            <a:rPr lang="es-CL" b="0" i="0"/>
            <a:t>que tenga como rasgo principal, el destacarse dentro de sus experiencias,</a:t>
          </a:r>
          <a:endParaRPr lang="es-CL"/>
        </a:p>
      </dgm:t>
    </dgm:pt>
    <dgm:pt modelId="{F38A5472-1F97-47E5-AA2C-EE487AAEA9FE}" type="parTrans" cxnId="{72D7DD7C-E586-48E8-AC89-F52CFBE5F798}">
      <dgm:prSet/>
      <dgm:spPr/>
      <dgm:t>
        <a:bodyPr/>
        <a:lstStyle/>
        <a:p>
          <a:endParaRPr lang="es-CL"/>
        </a:p>
      </dgm:t>
    </dgm:pt>
    <dgm:pt modelId="{254F8C68-F736-400D-89E9-4456B606E4DD}" type="sibTrans" cxnId="{72D7DD7C-E586-48E8-AC89-F52CFBE5F798}">
      <dgm:prSet/>
      <dgm:spPr/>
      <dgm:t>
        <a:bodyPr/>
        <a:lstStyle/>
        <a:p>
          <a:endParaRPr lang="es-CL"/>
        </a:p>
      </dgm:t>
    </dgm:pt>
    <dgm:pt modelId="{3491D40A-6727-462A-92DD-27B48236AC5E}">
      <dgm:prSet/>
      <dgm:spPr/>
      <dgm:t>
        <a:bodyPr/>
        <a:lstStyle/>
        <a:p>
          <a:endParaRPr lang="es-CL"/>
        </a:p>
      </dgm:t>
    </dgm:pt>
    <dgm:pt modelId="{3838068E-1554-47BD-AD33-DC028D6EA805}" type="parTrans" cxnId="{9C7505A2-DA16-462A-8550-04657EEF34F2}">
      <dgm:prSet/>
      <dgm:spPr/>
      <dgm:t>
        <a:bodyPr/>
        <a:lstStyle/>
        <a:p>
          <a:endParaRPr lang="es-CL"/>
        </a:p>
      </dgm:t>
    </dgm:pt>
    <dgm:pt modelId="{3A73870C-12F6-451C-A793-15CB4EDF0A76}" type="sibTrans" cxnId="{9C7505A2-DA16-462A-8550-04657EEF34F2}">
      <dgm:prSet/>
      <dgm:spPr/>
      <dgm:t>
        <a:bodyPr/>
        <a:lstStyle/>
        <a:p>
          <a:endParaRPr lang="es-CL"/>
        </a:p>
      </dgm:t>
    </dgm:pt>
    <dgm:pt modelId="{CB8D0505-7DB7-4A32-AA1C-260CF21F9AEA}">
      <dgm:prSet/>
      <dgm:spPr/>
      <dgm:t>
        <a:bodyPr/>
        <a:lstStyle/>
        <a:p>
          <a:r>
            <a:rPr lang="es-CL" b="0" i="0"/>
            <a:t>ya sea por ser extraña, graciosa, tragicómica o vergonzosa.</a:t>
          </a:r>
          <a:endParaRPr lang="es-CL"/>
        </a:p>
      </dgm:t>
    </dgm:pt>
    <dgm:pt modelId="{3F72782F-6631-4990-900A-E5BC56891286}" type="parTrans" cxnId="{72DCAD18-B94B-4962-A76D-4E8A1FDF8963}">
      <dgm:prSet/>
      <dgm:spPr/>
      <dgm:t>
        <a:bodyPr/>
        <a:lstStyle/>
        <a:p>
          <a:endParaRPr lang="es-CL"/>
        </a:p>
      </dgm:t>
    </dgm:pt>
    <dgm:pt modelId="{63D867EE-753B-40AC-A062-ABB65660EFD4}" type="sibTrans" cxnId="{72DCAD18-B94B-4962-A76D-4E8A1FDF8963}">
      <dgm:prSet/>
      <dgm:spPr/>
      <dgm:t>
        <a:bodyPr/>
        <a:lstStyle/>
        <a:p>
          <a:endParaRPr lang="es-CL"/>
        </a:p>
      </dgm:t>
    </dgm:pt>
    <dgm:pt modelId="{BEC60483-6578-460E-BA72-E5339AF1F32B}" type="pres">
      <dgm:prSet presAssocID="{5F25EA78-37A1-4694-A9F5-93836B2BF63C}" presName="diagram" presStyleCnt="0">
        <dgm:presLayoutVars>
          <dgm:chMax val="1"/>
          <dgm:dir/>
          <dgm:animLvl val="ctr"/>
          <dgm:resizeHandles val="exact"/>
        </dgm:presLayoutVars>
      </dgm:prSet>
      <dgm:spPr/>
    </dgm:pt>
    <dgm:pt modelId="{DCA84024-A77B-4793-9FAF-626D7D450E3E}" type="pres">
      <dgm:prSet presAssocID="{5F25EA78-37A1-4694-A9F5-93836B2BF63C}" presName="matrix" presStyleCnt="0"/>
      <dgm:spPr/>
    </dgm:pt>
    <dgm:pt modelId="{1DB96416-9E6E-439B-89EE-5D9FC16DC594}" type="pres">
      <dgm:prSet presAssocID="{5F25EA78-37A1-4694-A9F5-93836B2BF63C}" presName="tile1" presStyleLbl="node1" presStyleIdx="0" presStyleCnt="4"/>
      <dgm:spPr/>
    </dgm:pt>
    <dgm:pt modelId="{86B32919-7F03-46EC-8AD8-7B916833263B}" type="pres">
      <dgm:prSet presAssocID="{5F25EA78-37A1-4694-A9F5-93836B2BF63C}" presName="tile1text" presStyleLbl="node1" presStyleIdx="0" presStyleCnt="4">
        <dgm:presLayoutVars>
          <dgm:chMax val="0"/>
          <dgm:chPref val="0"/>
          <dgm:bulletEnabled val="1"/>
        </dgm:presLayoutVars>
      </dgm:prSet>
      <dgm:spPr/>
    </dgm:pt>
    <dgm:pt modelId="{C831A81C-47AA-4064-AE03-327DC576059F}" type="pres">
      <dgm:prSet presAssocID="{5F25EA78-37A1-4694-A9F5-93836B2BF63C}" presName="tile2" presStyleLbl="node1" presStyleIdx="1" presStyleCnt="4"/>
      <dgm:spPr/>
    </dgm:pt>
    <dgm:pt modelId="{C42F38F8-7CD4-48A1-BA46-D6A2863A2DC0}" type="pres">
      <dgm:prSet presAssocID="{5F25EA78-37A1-4694-A9F5-93836B2BF63C}" presName="tile2text" presStyleLbl="node1" presStyleIdx="1" presStyleCnt="4">
        <dgm:presLayoutVars>
          <dgm:chMax val="0"/>
          <dgm:chPref val="0"/>
          <dgm:bulletEnabled val="1"/>
        </dgm:presLayoutVars>
      </dgm:prSet>
      <dgm:spPr/>
    </dgm:pt>
    <dgm:pt modelId="{F2193F5E-5711-461A-9D13-71D306054D3D}" type="pres">
      <dgm:prSet presAssocID="{5F25EA78-37A1-4694-A9F5-93836B2BF63C}" presName="tile3" presStyleLbl="node1" presStyleIdx="2" presStyleCnt="4"/>
      <dgm:spPr/>
    </dgm:pt>
    <dgm:pt modelId="{D5E06B8A-81AC-4E42-A314-3805BAEC3690}" type="pres">
      <dgm:prSet presAssocID="{5F25EA78-37A1-4694-A9F5-93836B2BF63C}" presName="tile3text" presStyleLbl="node1" presStyleIdx="2" presStyleCnt="4">
        <dgm:presLayoutVars>
          <dgm:chMax val="0"/>
          <dgm:chPref val="0"/>
          <dgm:bulletEnabled val="1"/>
        </dgm:presLayoutVars>
      </dgm:prSet>
      <dgm:spPr/>
    </dgm:pt>
    <dgm:pt modelId="{4E3007DE-4B7A-4623-AAC2-531F39174BE6}" type="pres">
      <dgm:prSet presAssocID="{5F25EA78-37A1-4694-A9F5-93836B2BF63C}" presName="tile4" presStyleLbl="node1" presStyleIdx="3" presStyleCnt="4"/>
      <dgm:spPr/>
    </dgm:pt>
    <dgm:pt modelId="{77B7575C-3B38-49CC-BD72-F8E9A83A2C0A}" type="pres">
      <dgm:prSet presAssocID="{5F25EA78-37A1-4694-A9F5-93836B2BF63C}" presName="tile4text" presStyleLbl="node1" presStyleIdx="3" presStyleCnt="4">
        <dgm:presLayoutVars>
          <dgm:chMax val="0"/>
          <dgm:chPref val="0"/>
          <dgm:bulletEnabled val="1"/>
        </dgm:presLayoutVars>
      </dgm:prSet>
      <dgm:spPr/>
    </dgm:pt>
    <dgm:pt modelId="{FBD20F7C-386D-44EF-B08C-BB909D8616FF}" type="pres">
      <dgm:prSet presAssocID="{5F25EA78-37A1-4694-A9F5-93836B2BF63C}" presName="centerTile" presStyleLbl="fgShp" presStyleIdx="0" presStyleCnt="1">
        <dgm:presLayoutVars>
          <dgm:chMax val="0"/>
          <dgm:chPref val="0"/>
        </dgm:presLayoutVars>
      </dgm:prSet>
      <dgm:spPr/>
    </dgm:pt>
  </dgm:ptLst>
  <dgm:cxnLst>
    <dgm:cxn modelId="{72DCAD18-B94B-4962-A76D-4E8A1FDF8963}" srcId="{90FA8EC1-DC09-46E3-86CF-7BFE221DDEDC}" destId="{CB8D0505-7DB7-4A32-AA1C-260CF21F9AEA}" srcOrd="3" destOrd="0" parTransId="{3F72782F-6631-4990-900A-E5BC56891286}" sibTransId="{63D867EE-753B-40AC-A062-ABB65660EFD4}"/>
    <dgm:cxn modelId="{FB8C4C20-94B2-49A3-A1D9-D728BA02B46B}" type="presOf" srcId="{BC027977-D9B8-46BA-9722-A06AB11A1AC8}" destId="{1DB96416-9E6E-439B-89EE-5D9FC16DC594}" srcOrd="0" destOrd="0" presId="urn:microsoft.com/office/officeart/2005/8/layout/matrix1"/>
    <dgm:cxn modelId="{C3FA1D22-63CD-4866-92FF-4EDF164E5A7A}" type="presOf" srcId="{90FA8EC1-DC09-46E3-86CF-7BFE221DDEDC}" destId="{FBD20F7C-386D-44EF-B08C-BB909D8616FF}" srcOrd="0" destOrd="0" presId="urn:microsoft.com/office/officeart/2005/8/layout/matrix1"/>
    <dgm:cxn modelId="{BA9FF82C-EC73-4841-A5F3-15BC5ED0926F}" type="presOf" srcId="{2023BDAF-5300-4ACD-B2C5-65825559D948}" destId="{D5E06B8A-81AC-4E42-A314-3805BAEC3690}" srcOrd="1" destOrd="0" presId="urn:microsoft.com/office/officeart/2005/8/layout/matrix1"/>
    <dgm:cxn modelId="{1A872C32-D484-4E45-B2F9-98C67320EE90}" type="presOf" srcId="{2023BDAF-5300-4ACD-B2C5-65825559D948}" destId="{F2193F5E-5711-461A-9D13-71D306054D3D}" srcOrd="0" destOrd="0" presId="urn:microsoft.com/office/officeart/2005/8/layout/matrix1"/>
    <dgm:cxn modelId="{F40B113C-A5D9-4CA9-ACD2-AE08A4394E16}" type="presOf" srcId="{0D68B239-491C-4F2A-BB47-F754078E2296}" destId="{C42F38F8-7CD4-48A1-BA46-D6A2863A2DC0}" srcOrd="1" destOrd="0" presId="urn:microsoft.com/office/officeart/2005/8/layout/matrix1"/>
    <dgm:cxn modelId="{A71B6A3C-DA47-461A-BCFE-EA311F5C67B2}" type="presOf" srcId="{CB8D0505-7DB7-4A32-AA1C-260CF21F9AEA}" destId="{77B7575C-3B38-49CC-BD72-F8E9A83A2C0A}" srcOrd="1" destOrd="0" presId="urn:microsoft.com/office/officeart/2005/8/layout/matrix1"/>
    <dgm:cxn modelId="{3B353B5E-5492-4421-A846-91CCA446E2BE}" srcId="{90FA8EC1-DC09-46E3-86CF-7BFE221DDEDC}" destId="{0D68B239-491C-4F2A-BB47-F754078E2296}" srcOrd="1" destOrd="0" parTransId="{CDC87B14-AFFA-48F8-AA97-6F8CB1B2D07C}" sibTransId="{57D939FF-187B-47BA-BB5E-FB1AC48E1354}"/>
    <dgm:cxn modelId="{B642485E-EFFF-49A7-87E5-1EB662CDF86C}" srcId="{90FA8EC1-DC09-46E3-86CF-7BFE221DDEDC}" destId="{BC027977-D9B8-46BA-9722-A06AB11A1AC8}" srcOrd="0" destOrd="0" parTransId="{1782362D-730F-4749-A3E6-4FC7A59F41BF}" sibTransId="{E8BFF50D-E8E3-4045-A45F-793EF54C67B3}"/>
    <dgm:cxn modelId="{8A484062-2D9C-4627-A962-130270E385FF}" srcId="{90FA8EC1-DC09-46E3-86CF-7BFE221DDEDC}" destId="{A26374ED-F5EF-4004-99D1-1C4A77081D8F}" srcOrd="5" destOrd="0" parTransId="{683D5F88-E764-4253-AA84-C482E2339C6C}" sibTransId="{4B940194-EF29-420A-9096-D46ECCC0F112}"/>
    <dgm:cxn modelId="{F295D368-2D58-49D9-A30C-83467B822034}" type="presOf" srcId="{5F25EA78-37A1-4694-A9F5-93836B2BF63C}" destId="{BEC60483-6578-460E-BA72-E5339AF1F32B}" srcOrd="0" destOrd="0" presId="urn:microsoft.com/office/officeart/2005/8/layout/matrix1"/>
    <dgm:cxn modelId="{72D7DD7C-E586-48E8-AC89-F52CFBE5F798}" srcId="{90FA8EC1-DC09-46E3-86CF-7BFE221DDEDC}" destId="{2023BDAF-5300-4ACD-B2C5-65825559D948}" srcOrd="2" destOrd="0" parTransId="{F38A5472-1F97-47E5-AA2C-EE487AAEA9FE}" sibTransId="{254F8C68-F736-400D-89E9-4456B606E4DD}"/>
    <dgm:cxn modelId="{C58ED29F-6AEA-435C-8679-3CE3CEC7357F}" srcId="{5F25EA78-37A1-4694-A9F5-93836B2BF63C}" destId="{90FA8EC1-DC09-46E3-86CF-7BFE221DDEDC}" srcOrd="0" destOrd="0" parTransId="{03A9E255-E826-4106-88DD-D736E062F44C}" sibTransId="{32B40940-F97F-4548-9013-52308D3C88B8}"/>
    <dgm:cxn modelId="{9C7505A2-DA16-462A-8550-04657EEF34F2}" srcId="{90FA8EC1-DC09-46E3-86CF-7BFE221DDEDC}" destId="{3491D40A-6727-462A-92DD-27B48236AC5E}" srcOrd="4" destOrd="0" parTransId="{3838068E-1554-47BD-AD33-DC028D6EA805}" sibTransId="{3A73870C-12F6-451C-A793-15CB4EDF0A76}"/>
    <dgm:cxn modelId="{D23EF8A7-73DF-4C1C-B01E-48B10879B02E}" type="presOf" srcId="{BC027977-D9B8-46BA-9722-A06AB11A1AC8}" destId="{86B32919-7F03-46EC-8AD8-7B916833263B}" srcOrd="1" destOrd="0" presId="urn:microsoft.com/office/officeart/2005/8/layout/matrix1"/>
    <dgm:cxn modelId="{A38966CE-56A3-4AF5-A412-0F3130A9C690}" srcId="{90FA8EC1-DC09-46E3-86CF-7BFE221DDEDC}" destId="{06EF7EA2-DBB3-48A4-BAC6-2AB9A464BE07}" srcOrd="6" destOrd="0" parTransId="{7304F28C-AD02-4BF1-B3D3-DC4CA376B057}" sibTransId="{729A3567-7A1F-4F3D-9996-09D1B4E71E2D}"/>
    <dgm:cxn modelId="{577863D9-B8F1-4021-8B17-6B4F0ABCB5DB}" type="presOf" srcId="{CB8D0505-7DB7-4A32-AA1C-260CF21F9AEA}" destId="{4E3007DE-4B7A-4623-AAC2-531F39174BE6}" srcOrd="0" destOrd="0" presId="urn:microsoft.com/office/officeart/2005/8/layout/matrix1"/>
    <dgm:cxn modelId="{049FE2FE-66CD-4045-93E9-AB8865A99767}" type="presOf" srcId="{0D68B239-491C-4F2A-BB47-F754078E2296}" destId="{C831A81C-47AA-4064-AE03-327DC576059F}" srcOrd="0" destOrd="0" presId="urn:microsoft.com/office/officeart/2005/8/layout/matrix1"/>
    <dgm:cxn modelId="{349704F1-B9A4-480E-8828-FA3C1055289D}" type="presParOf" srcId="{BEC60483-6578-460E-BA72-E5339AF1F32B}" destId="{DCA84024-A77B-4793-9FAF-626D7D450E3E}" srcOrd="0" destOrd="0" presId="urn:microsoft.com/office/officeart/2005/8/layout/matrix1"/>
    <dgm:cxn modelId="{9BC465DA-B72C-4031-943E-8B9885926E6F}" type="presParOf" srcId="{DCA84024-A77B-4793-9FAF-626D7D450E3E}" destId="{1DB96416-9E6E-439B-89EE-5D9FC16DC594}" srcOrd="0" destOrd="0" presId="urn:microsoft.com/office/officeart/2005/8/layout/matrix1"/>
    <dgm:cxn modelId="{300FF759-9786-4234-A1B1-801765F7C862}" type="presParOf" srcId="{DCA84024-A77B-4793-9FAF-626D7D450E3E}" destId="{86B32919-7F03-46EC-8AD8-7B916833263B}" srcOrd="1" destOrd="0" presId="urn:microsoft.com/office/officeart/2005/8/layout/matrix1"/>
    <dgm:cxn modelId="{FEB8356B-63AA-4533-A37B-69DA2E63F055}" type="presParOf" srcId="{DCA84024-A77B-4793-9FAF-626D7D450E3E}" destId="{C831A81C-47AA-4064-AE03-327DC576059F}" srcOrd="2" destOrd="0" presId="urn:microsoft.com/office/officeart/2005/8/layout/matrix1"/>
    <dgm:cxn modelId="{7D1491EE-4740-42E2-80BC-58C84A7CDD08}" type="presParOf" srcId="{DCA84024-A77B-4793-9FAF-626D7D450E3E}" destId="{C42F38F8-7CD4-48A1-BA46-D6A2863A2DC0}" srcOrd="3" destOrd="0" presId="urn:microsoft.com/office/officeart/2005/8/layout/matrix1"/>
    <dgm:cxn modelId="{2D7E0327-CCB2-4F79-8DCF-2E930FD412CF}" type="presParOf" srcId="{DCA84024-A77B-4793-9FAF-626D7D450E3E}" destId="{F2193F5E-5711-461A-9D13-71D306054D3D}" srcOrd="4" destOrd="0" presId="urn:microsoft.com/office/officeart/2005/8/layout/matrix1"/>
    <dgm:cxn modelId="{17CDFE18-7EE2-428E-ABBE-2F31C798D296}" type="presParOf" srcId="{DCA84024-A77B-4793-9FAF-626D7D450E3E}" destId="{D5E06B8A-81AC-4E42-A314-3805BAEC3690}" srcOrd="5" destOrd="0" presId="urn:microsoft.com/office/officeart/2005/8/layout/matrix1"/>
    <dgm:cxn modelId="{2ABA9499-3B39-4DE0-810B-81FB21CB0FE8}" type="presParOf" srcId="{DCA84024-A77B-4793-9FAF-626D7D450E3E}" destId="{4E3007DE-4B7A-4623-AAC2-531F39174BE6}" srcOrd="6" destOrd="0" presId="urn:microsoft.com/office/officeart/2005/8/layout/matrix1"/>
    <dgm:cxn modelId="{2FA553BC-D26A-45A2-A71F-487789118BA8}" type="presParOf" srcId="{DCA84024-A77B-4793-9FAF-626D7D450E3E}" destId="{77B7575C-3B38-49CC-BD72-F8E9A83A2C0A}" srcOrd="7" destOrd="0" presId="urn:microsoft.com/office/officeart/2005/8/layout/matrix1"/>
    <dgm:cxn modelId="{AC4667F9-979E-47A9-88BD-07424D72FE63}" type="presParOf" srcId="{BEC60483-6578-460E-BA72-E5339AF1F32B}" destId="{FBD20F7C-386D-44EF-B08C-BB909D8616F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C6D8A-76A8-4A85-8FBF-A57C81F34F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L"/>
        </a:p>
      </dgm:t>
    </dgm:pt>
    <dgm:pt modelId="{CE6F5F5F-5296-4587-80E0-B7DC56675299}">
      <dgm:prSet phldrT="[Texto]"/>
      <dgm:spPr/>
      <dgm:t>
        <a:bodyPr/>
        <a:lstStyle/>
        <a:p>
          <a:r>
            <a:rPr lang="es-CL" dirty="0"/>
            <a:t>NARRATIVA</a:t>
          </a:r>
        </a:p>
      </dgm:t>
    </dgm:pt>
    <dgm:pt modelId="{BA81BE01-9762-4E06-9F66-09E08DCA6C2D}" type="parTrans" cxnId="{9532CA19-0E5C-4F74-9F65-AC4AA26811FA}">
      <dgm:prSet/>
      <dgm:spPr/>
      <dgm:t>
        <a:bodyPr/>
        <a:lstStyle/>
        <a:p>
          <a:endParaRPr lang="es-CL"/>
        </a:p>
      </dgm:t>
    </dgm:pt>
    <dgm:pt modelId="{9E5E901D-281B-4B01-B91B-EE48E91D3F9B}" type="sibTrans" cxnId="{9532CA19-0E5C-4F74-9F65-AC4AA26811FA}">
      <dgm:prSet/>
      <dgm:spPr/>
      <dgm:t>
        <a:bodyPr/>
        <a:lstStyle/>
        <a:p>
          <a:endParaRPr lang="es-CL"/>
        </a:p>
      </dgm:t>
    </dgm:pt>
    <dgm:pt modelId="{490E8824-A5AA-4C7F-B302-3E65817E5669}">
      <dgm:prSet phldrT="[Texto]"/>
      <dgm:spPr/>
      <dgm:t>
        <a:bodyPr/>
        <a:lstStyle/>
        <a:p>
          <a:r>
            <a:rPr lang="es-CL" b="0" i="0" dirty="0"/>
            <a:t>Debe relatarse o escribirse como si fuera un </a:t>
          </a:r>
          <a:r>
            <a:rPr lang="es-CL" b="1" i="0" dirty="0">
              <a:hlinkClick xmlns:r="http://schemas.openxmlformats.org/officeDocument/2006/relationships" r:id="rId1" tooltip="manifestaciones de la narración: cuento y novela"/>
            </a:rPr>
            <a:t>cuento</a:t>
          </a:r>
          <a:r>
            <a:rPr lang="es-CL" b="0" i="0" dirty="0"/>
            <a:t> breve. Por ello, debe seguir una secuencia de hechos, que involucren una</a:t>
          </a:r>
          <a:r>
            <a:rPr lang="es-CL" b="1" i="0" dirty="0">
              <a:hlinkClick xmlns:r="http://schemas.openxmlformats.org/officeDocument/2006/relationships" r:id="rId2" tooltip="elementos del género narrativo"/>
            </a:rPr>
            <a:t> presentación o inicio; un desarrollo, un clímax y un desenlace</a:t>
          </a:r>
          <a:r>
            <a:rPr lang="es-CL" b="0" i="0" dirty="0"/>
            <a:t>.</a:t>
          </a:r>
          <a:endParaRPr lang="es-CL" dirty="0"/>
        </a:p>
      </dgm:t>
    </dgm:pt>
    <dgm:pt modelId="{50DFB9BB-76A2-4D43-A3B0-664B3BB6F9B1}" type="parTrans" cxnId="{DE0FA7EC-225A-44E4-A392-C138876EE91A}">
      <dgm:prSet/>
      <dgm:spPr/>
      <dgm:t>
        <a:bodyPr/>
        <a:lstStyle/>
        <a:p>
          <a:endParaRPr lang="es-CL"/>
        </a:p>
      </dgm:t>
    </dgm:pt>
    <dgm:pt modelId="{05672924-645A-4727-9AA7-091A546DA4F6}" type="sibTrans" cxnId="{DE0FA7EC-225A-44E4-A392-C138876EE91A}">
      <dgm:prSet/>
      <dgm:spPr/>
      <dgm:t>
        <a:bodyPr/>
        <a:lstStyle/>
        <a:p>
          <a:endParaRPr lang="es-CL"/>
        </a:p>
      </dgm:t>
    </dgm:pt>
    <dgm:pt modelId="{B7F7C487-1389-4FA1-A98B-D724D48703F4}">
      <dgm:prSet phldrT="[Texto]"/>
      <dgm:spPr/>
      <dgm:t>
        <a:bodyPr/>
        <a:lstStyle/>
        <a:p>
          <a:r>
            <a:rPr lang="es-CL" dirty="0"/>
            <a:t>BREVE</a:t>
          </a:r>
        </a:p>
      </dgm:t>
    </dgm:pt>
    <dgm:pt modelId="{51C54DAE-232F-4398-92F2-ED3CB8D88935}" type="parTrans" cxnId="{E3585DD8-A0EF-4628-8C2D-FE8741DF2D0F}">
      <dgm:prSet/>
      <dgm:spPr/>
      <dgm:t>
        <a:bodyPr/>
        <a:lstStyle/>
        <a:p>
          <a:endParaRPr lang="es-CL"/>
        </a:p>
      </dgm:t>
    </dgm:pt>
    <dgm:pt modelId="{06A867AC-6273-40C0-B72F-74D151B712B1}" type="sibTrans" cxnId="{E3585DD8-A0EF-4628-8C2D-FE8741DF2D0F}">
      <dgm:prSet/>
      <dgm:spPr/>
      <dgm:t>
        <a:bodyPr/>
        <a:lstStyle/>
        <a:p>
          <a:endParaRPr lang="es-CL"/>
        </a:p>
      </dgm:t>
    </dgm:pt>
    <dgm:pt modelId="{95CA2963-D897-4619-B728-6B5832BC657F}">
      <dgm:prSet phldrT="[Texto]"/>
      <dgm:spPr/>
      <dgm:t>
        <a:bodyPr/>
        <a:lstStyle/>
        <a:p>
          <a:r>
            <a:rPr lang="es-CL" b="0" i="0" dirty="0"/>
            <a:t>Para que una anécdota logre captar la atención de la audiencia, debe ser una historia breve, pero a la vez entretenida e interesante.</a:t>
          </a:r>
          <a:endParaRPr lang="es-CL" dirty="0"/>
        </a:p>
      </dgm:t>
    </dgm:pt>
    <dgm:pt modelId="{F447820F-7F95-48BA-8EB9-B943C8F7208A}" type="parTrans" cxnId="{52B259DE-6789-47D3-AD63-82DCF244B0D8}">
      <dgm:prSet/>
      <dgm:spPr/>
      <dgm:t>
        <a:bodyPr/>
        <a:lstStyle/>
        <a:p>
          <a:endParaRPr lang="es-CL"/>
        </a:p>
      </dgm:t>
    </dgm:pt>
    <dgm:pt modelId="{3C7C6F13-6A0F-4057-A224-FA01EEE0D4E6}" type="sibTrans" cxnId="{52B259DE-6789-47D3-AD63-82DCF244B0D8}">
      <dgm:prSet/>
      <dgm:spPr/>
      <dgm:t>
        <a:bodyPr/>
        <a:lstStyle/>
        <a:p>
          <a:endParaRPr lang="es-CL"/>
        </a:p>
      </dgm:t>
    </dgm:pt>
    <dgm:pt modelId="{6AAE7528-BCB5-49EB-93A8-6E679ED3C2F0}" type="pres">
      <dgm:prSet presAssocID="{0EBC6D8A-76A8-4A85-8FBF-A57C81F34F11}" presName="linear" presStyleCnt="0">
        <dgm:presLayoutVars>
          <dgm:animLvl val="lvl"/>
          <dgm:resizeHandles val="exact"/>
        </dgm:presLayoutVars>
      </dgm:prSet>
      <dgm:spPr/>
    </dgm:pt>
    <dgm:pt modelId="{A5F446CE-E72D-4763-B21F-33C1C9F01503}" type="pres">
      <dgm:prSet presAssocID="{CE6F5F5F-5296-4587-80E0-B7DC56675299}" presName="parentText" presStyleLbl="node1" presStyleIdx="0" presStyleCnt="2">
        <dgm:presLayoutVars>
          <dgm:chMax val="0"/>
          <dgm:bulletEnabled val="1"/>
        </dgm:presLayoutVars>
      </dgm:prSet>
      <dgm:spPr/>
    </dgm:pt>
    <dgm:pt modelId="{EC6B03DB-9B6E-42FC-A61D-758A5829AA05}" type="pres">
      <dgm:prSet presAssocID="{CE6F5F5F-5296-4587-80E0-B7DC56675299}" presName="childText" presStyleLbl="revTx" presStyleIdx="0" presStyleCnt="2">
        <dgm:presLayoutVars>
          <dgm:bulletEnabled val="1"/>
        </dgm:presLayoutVars>
      </dgm:prSet>
      <dgm:spPr/>
    </dgm:pt>
    <dgm:pt modelId="{3ADF729E-058F-442C-926E-D54D21E8A56F}" type="pres">
      <dgm:prSet presAssocID="{B7F7C487-1389-4FA1-A98B-D724D48703F4}" presName="parentText" presStyleLbl="node1" presStyleIdx="1" presStyleCnt="2">
        <dgm:presLayoutVars>
          <dgm:chMax val="0"/>
          <dgm:bulletEnabled val="1"/>
        </dgm:presLayoutVars>
      </dgm:prSet>
      <dgm:spPr/>
    </dgm:pt>
    <dgm:pt modelId="{F9D8D6EB-8739-42C5-A0E2-7291F5295B02}" type="pres">
      <dgm:prSet presAssocID="{B7F7C487-1389-4FA1-A98B-D724D48703F4}" presName="childText" presStyleLbl="revTx" presStyleIdx="1" presStyleCnt="2">
        <dgm:presLayoutVars>
          <dgm:bulletEnabled val="1"/>
        </dgm:presLayoutVars>
      </dgm:prSet>
      <dgm:spPr/>
    </dgm:pt>
  </dgm:ptLst>
  <dgm:cxnLst>
    <dgm:cxn modelId="{9532CA19-0E5C-4F74-9F65-AC4AA26811FA}" srcId="{0EBC6D8A-76A8-4A85-8FBF-A57C81F34F11}" destId="{CE6F5F5F-5296-4587-80E0-B7DC56675299}" srcOrd="0" destOrd="0" parTransId="{BA81BE01-9762-4E06-9F66-09E08DCA6C2D}" sibTransId="{9E5E901D-281B-4B01-B91B-EE48E91D3F9B}"/>
    <dgm:cxn modelId="{9470092B-9125-4CF1-9D35-B3FADFF184DD}" type="presOf" srcId="{CE6F5F5F-5296-4587-80E0-B7DC56675299}" destId="{A5F446CE-E72D-4763-B21F-33C1C9F01503}" srcOrd="0" destOrd="0" presId="urn:microsoft.com/office/officeart/2005/8/layout/vList2"/>
    <dgm:cxn modelId="{DD948C5F-8F37-430C-B88C-1626700641B3}" type="presOf" srcId="{B7F7C487-1389-4FA1-A98B-D724D48703F4}" destId="{3ADF729E-058F-442C-926E-D54D21E8A56F}" srcOrd="0" destOrd="0" presId="urn:microsoft.com/office/officeart/2005/8/layout/vList2"/>
    <dgm:cxn modelId="{6F7D0C52-DFBF-4137-94BA-95228FE61E03}" type="presOf" srcId="{95CA2963-D897-4619-B728-6B5832BC657F}" destId="{F9D8D6EB-8739-42C5-A0E2-7291F5295B02}" srcOrd="0" destOrd="0" presId="urn:microsoft.com/office/officeart/2005/8/layout/vList2"/>
    <dgm:cxn modelId="{4B1F37BD-72FD-4DB7-8C25-91F122A0CC35}" type="presOf" srcId="{0EBC6D8A-76A8-4A85-8FBF-A57C81F34F11}" destId="{6AAE7528-BCB5-49EB-93A8-6E679ED3C2F0}" srcOrd="0" destOrd="0" presId="urn:microsoft.com/office/officeart/2005/8/layout/vList2"/>
    <dgm:cxn modelId="{E3585DD8-A0EF-4628-8C2D-FE8741DF2D0F}" srcId="{0EBC6D8A-76A8-4A85-8FBF-A57C81F34F11}" destId="{B7F7C487-1389-4FA1-A98B-D724D48703F4}" srcOrd="1" destOrd="0" parTransId="{51C54DAE-232F-4398-92F2-ED3CB8D88935}" sibTransId="{06A867AC-6273-40C0-B72F-74D151B712B1}"/>
    <dgm:cxn modelId="{52B259DE-6789-47D3-AD63-82DCF244B0D8}" srcId="{B7F7C487-1389-4FA1-A98B-D724D48703F4}" destId="{95CA2963-D897-4619-B728-6B5832BC657F}" srcOrd="0" destOrd="0" parTransId="{F447820F-7F95-48BA-8EB9-B943C8F7208A}" sibTransId="{3C7C6F13-6A0F-4057-A224-FA01EEE0D4E6}"/>
    <dgm:cxn modelId="{4C5898DE-FC98-4807-A88C-552DFD26E365}" type="presOf" srcId="{490E8824-A5AA-4C7F-B302-3E65817E5669}" destId="{EC6B03DB-9B6E-42FC-A61D-758A5829AA05}" srcOrd="0" destOrd="0" presId="urn:microsoft.com/office/officeart/2005/8/layout/vList2"/>
    <dgm:cxn modelId="{DE0FA7EC-225A-44E4-A392-C138876EE91A}" srcId="{CE6F5F5F-5296-4587-80E0-B7DC56675299}" destId="{490E8824-A5AA-4C7F-B302-3E65817E5669}" srcOrd="0" destOrd="0" parTransId="{50DFB9BB-76A2-4D43-A3B0-664B3BB6F9B1}" sibTransId="{05672924-645A-4727-9AA7-091A546DA4F6}"/>
    <dgm:cxn modelId="{89D3FF36-0175-4BEF-8D0C-3F4F112ADE18}" type="presParOf" srcId="{6AAE7528-BCB5-49EB-93A8-6E679ED3C2F0}" destId="{A5F446CE-E72D-4763-B21F-33C1C9F01503}" srcOrd="0" destOrd="0" presId="urn:microsoft.com/office/officeart/2005/8/layout/vList2"/>
    <dgm:cxn modelId="{FC36EB25-B00A-46E3-BEE3-D135F577CC1B}" type="presParOf" srcId="{6AAE7528-BCB5-49EB-93A8-6E679ED3C2F0}" destId="{EC6B03DB-9B6E-42FC-A61D-758A5829AA05}" srcOrd="1" destOrd="0" presId="urn:microsoft.com/office/officeart/2005/8/layout/vList2"/>
    <dgm:cxn modelId="{1F6F5EA3-CFD3-44E3-A4AC-1B6C5ADE8AA0}" type="presParOf" srcId="{6AAE7528-BCB5-49EB-93A8-6E679ED3C2F0}" destId="{3ADF729E-058F-442C-926E-D54D21E8A56F}" srcOrd="2" destOrd="0" presId="urn:microsoft.com/office/officeart/2005/8/layout/vList2"/>
    <dgm:cxn modelId="{37E466B5-25C0-4359-ADF2-E3E8C77FC4D1}" type="presParOf" srcId="{6AAE7528-BCB5-49EB-93A8-6E679ED3C2F0}" destId="{F9D8D6EB-8739-42C5-A0E2-7291F5295B0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4EB2D4-611D-4403-9030-94F22A79B261}"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s-CL"/>
        </a:p>
      </dgm:t>
    </dgm:pt>
    <dgm:pt modelId="{48AA5B9C-5E7E-43C6-BD2E-4678634E7267}">
      <dgm:prSet phldrT="[Texto]"/>
      <dgm:spPr/>
      <dgm:t>
        <a:bodyPr/>
        <a:lstStyle/>
        <a:p>
          <a:r>
            <a:rPr lang="es-CL" dirty="0"/>
            <a:t>CONTADA CON HISTIONISMO </a:t>
          </a:r>
        </a:p>
      </dgm:t>
    </dgm:pt>
    <dgm:pt modelId="{2253EF56-3131-4F00-8B86-356218657F1F}" type="parTrans" cxnId="{4AB0B27C-33EA-4877-BAF1-F3ED83CB09CA}">
      <dgm:prSet/>
      <dgm:spPr/>
      <dgm:t>
        <a:bodyPr/>
        <a:lstStyle/>
        <a:p>
          <a:endParaRPr lang="es-CL"/>
        </a:p>
      </dgm:t>
    </dgm:pt>
    <dgm:pt modelId="{FDD81DCD-8FA7-412A-BECD-DA62802AD726}" type="sibTrans" cxnId="{4AB0B27C-33EA-4877-BAF1-F3ED83CB09CA}">
      <dgm:prSet/>
      <dgm:spPr/>
      <dgm:t>
        <a:bodyPr/>
        <a:lstStyle/>
        <a:p>
          <a:endParaRPr lang="es-CL"/>
        </a:p>
      </dgm:t>
    </dgm:pt>
    <dgm:pt modelId="{4A13428C-D117-492A-87AD-98D1A395AF83}">
      <dgm:prSet phldrT="[Texto]"/>
      <dgm:spPr/>
      <dgm:t>
        <a:bodyPr/>
        <a:lstStyle/>
        <a:p>
          <a:r>
            <a:rPr lang="es-CL" b="0" i="0" dirty="0"/>
            <a:t>Una anécdota debe ser contada con gracia y actitud, es decir, resaltando las partes más interesantes; utilizando variedad en el tono de voz y logrando, que el público logre imaginarse y </a:t>
          </a:r>
          <a:r>
            <a:rPr lang="es-CL" b="0" i="0" dirty="0" err="1"/>
            <a:t>empatizar</a:t>
          </a:r>
          <a:r>
            <a:rPr lang="es-CL" b="0" i="0" dirty="0"/>
            <a:t> con la situación que se relata.</a:t>
          </a:r>
          <a:endParaRPr lang="es-CL" dirty="0"/>
        </a:p>
      </dgm:t>
    </dgm:pt>
    <dgm:pt modelId="{3B6CBB1C-74CE-4336-94AC-DF91744FBD91}" type="parTrans" cxnId="{D742BF25-5B35-476C-9243-D27EA66B7863}">
      <dgm:prSet/>
      <dgm:spPr/>
      <dgm:t>
        <a:bodyPr/>
        <a:lstStyle/>
        <a:p>
          <a:endParaRPr lang="es-CL"/>
        </a:p>
      </dgm:t>
    </dgm:pt>
    <dgm:pt modelId="{F39F240D-33A0-44F4-BCD4-9DF2AF468DA3}" type="sibTrans" cxnId="{D742BF25-5B35-476C-9243-D27EA66B7863}">
      <dgm:prSet/>
      <dgm:spPr/>
      <dgm:t>
        <a:bodyPr/>
        <a:lstStyle/>
        <a:p>
          <a:endParaRPr lang="es-CL"/>
        </a:p>
      </dgm:t>
    </dgm:pt>
    <dgm:pt modelId="{84CAE073-27A6-4027-83BB-29BF4DE57E52}">
      <dgm:prSet phldrT="[Texto]"/>
      <dgm:spPr/>
      <dgm:t>
        <a:bodyPr/>
        <a:lstStyle/>
        <a:p>
          <a:r>
            <a:rPr lang="es-CL" dirty="0"/>
            <a:t>RELATADA EN ORDEN SECUENCIAL</a:t>
          </a:r>
        </a:p>
      </dgm:t>
    </dgm:pt>
    <dgm:pt modelId="{3F2A10B4-FC82-46C8-9897-8E7D543CA8D7}" type="parTrans" cxnId="{CB921055-C6F8-4745-9CFA-D0D1D4399AAE}">
      <dgm:prSet/>
      <dgm:spPr/>
      <dgm:t>
        <a:bodyPr/>
        <a:lstStyle/>
        <a:p>
          <a:endParaRPr lang="es-CL"/>
        </a:p>
      </dgm:t>
    </dgm:pt>
    <dgm:pt modelId="{82075781-DAF7-49E9-8745-34779A31220E}" type="sibTrans" cxnId="{CB921055-C6F8-4745-9CFA-D0D1D4399AAE}">
      <dgm:prSet/>
      <dgm:spPr/>
      <dgm:t>
        <a:bodyPr/>
        <a:lstStyle/>
        <a:p>
          <a:endParaRPr lang="es-CL"/>
        </a:p>
      </dgm:t>
    </dgm:pt>
    <dgm:pt modelId="{01FD2882-3414-48E7-89EF-0566540685D5}">
      <dgm:prSet phldrT="[Texto]"/>
      <dgm:spPr/>
      <dgm:t>
        <a:bodyPr/>
        <a:lstStyle/>
        <a:p>
          <a:r>
            <a:rPr lang="es-CL" b="0" i="0" dirty="0">
              <a:solidFill>
                <a:srgbClr val="333333"/>
              </a:solidFill>
              <a:effectLst/>
              <a:latin typeface="openSans-light"/>
            </a:rPr>
            <a:t>Una anécdota se caracteriza, además, porque los acontecimientos, se relatan en orden cronológico o secuencial, es decir, desde el inicio, hasta su término.</a:t>
          </a:r>
          <a:endParaRPr lang="es-CL" dirty="0"/>
        </a:p>
      </dgm:t>
    </dgm:pt>
    <dgm:pt modelId="{A8F64C8B-4450-4DCE-838B-4255B86EDF16}" type="parTrans" cxnId="{AA50F7E6-5ED2-41EF-9D54-6E782CFE7833}">
      <dgm:prSet/>
      <dgm:spPr/>
      <dgm:t>
        <a:bodyPr/>
        <a:lstStyle/>
        <a:p>
          <a:endParaRPr lang="es-CL"/>
        </a:p>
      </dgm:t>
    </dgm:pt>
    <dgm:pt modelId="{4E6F1976-8AB7-425B-9A08-E0FD79A86848}" type="sibTrans" cxnId="{AA50F7E6-5ED2-41EF-9D54-6E782CFE7833}">
      <dgm:prSet/>
      <dgm:spPr/>
      <dgm:t>
        <a:bodyPr/>
        <a:lstStyle/>
        <a:p>
          <a:endParaRPr lang="es-CL"/>
        </a:p>
      </dgm:t>
    </dgm:pt>
    <dgm:pt modelId="{7D81FB41-42FB-4375-A186-F6A03864FDE2}">
      <dgm:prSet/>
      <dgm:spPr/>
      <dgm:t>
        <a:bodyPr/>
        <a:lstStyle/>
        <a:p>
          <a:endParaRPr lang="es-CL" dirty="0"/>
        </a:p>
      </dgm:t>
    </dgm:pt>
    <dgm:pt modelId="{56DF4128-0154-4FE3-B20F-2310736E41C5}" type="parTrans" cxnId="{22637171-791F-493C-9F4D-E535C501BB87}">
      <dgm:prSet/>
      <dgm:spPr/>
      <dgm:t>
        <a:bodyPr/>
        <a:lstStyle/>
        <a:p>
          <a:endParaRPr lang="es-CL"/>
        </a:p>
      </dgm:t>
    </dgm:pt>
    <dgm:pt modelId="{84A0773C-77A3-4256-8F12-0CEC5E012683}" type="sibTrans" cxnId="{22637171-791F-493C-9F4D-E535C501BB87}">
      <dgm:prSet/>
      <dgm:spPr/>
      <dgm:t>
        <a:bodyPr/>
        <a:lstStyle/>
        <a:p>
          <a:endParaRPr lang="es-CL"/>
        </a:p>
      </dgm:t>
    </dgm:pt>
    <dgm:pt modelId="{3BAD2EDE-580E-44AC-9004-59615508DFDB}" type="pres">
      <dgm:prSet presAssocID="{454EB2D4-611D-4403-9030-94F22A79B261}" presName="linear" presStyleCnt="0">
        <dgm:presLayoutVars>
          <dgm:animLvl val="lvl"/>
          <dgm:resizeHandles val="exact"/>
        </dgm:presLayoutVars>
      </dgm:prSet>
      <dgm:spPr/>
    </dgm:pt>
    <dgm:pt modelId="{E71ACDC1-D314-4C89-A8CD-DC1E16E53F2E}" type="pres">
      <dgm:prSet presAssocID="{48AA5B9C-5E7E-43C6-BD2E-4678634E7267}" presName="parentText" presStyleLbl="node1" presStyleIdx="0" presStyleCnt="2">
        <dgm:presLayoutVars>
          <dgm:chMax val="0"/>
          <dgm:bulletEnabled val="1"/>
        </dgm:presLayoutVars>
      </dgm:prSet>
      <dgm:spPr/>
    </dgm:pt>
    <dgm:pt modelId="{B3E0C120-DFA5-4AF4-8D9C-834F8117FEFE}" type="pres">
      <dgm:prSet presAssocID="{48AA5B9C-5E7E-43C6-BD2E-4678634E7267}" presName="childText" presStyleLbl="revTx" presStyleIdx="0" presStyleCnt="2">
        <dgm:presLayoutVars>
          <dgm:bulletEnabled val="1"/>
        </dgm:presLayoutVars>
      </dgm:prSet>
      <dgm:spPr/>
    </dgm:pt>
    <dgm:pt modelId="{447B91F4-416C-439C-9628-23A4D2946CF6}" type="pres">
      <dgm:prSet presAssocID="{84CAE073-27A6-4027-83BB-29BF4DE57E52}" presName="parentText" presStyleLbl="node1" presStyleIdx="1" presStyleCnt="2">
        <dgm:presLayoutVars>
          <dgm:chMax val="0"/>
          <dgm:bulletEnabled val="1"/>
        </dgm:presLayoutVars>
      </dgm:prSet>
      <dgm:spPr/>
    </dgm:pt>
    <dgm:pt modelId="{B6847688-A94D-4CB5-AD31-9B10658736BC}" type="pres">
      <dgm:prSet presAssocID="{84CAE073-27A6-4027-83BB-29BF4DE57E52}" presName="childText" presStyleLbl="revTx" presStyleIdx="1" presStyleCnt="2">
        <dgm:presLayoutVars>
          <dgm:bulletEnabled val="1"/>
        </dgm:presLayoutVars>
      </dgm:prSet>
      <dgm:spPr/>
    </dgm:pt>
  </dgm:ptLst>
  <dgm:cxnLst>
    <dgm:cxn modelId="{088B1600-F2A5-4B80-A8B4-F25C2FF183E0}" type="presOf" srcId="{4A13428C-D117-492A-87AD-98D1A395AF83}" destId="{B3E0C120-DFA5-4AF4-8D9C-834F8117FEFE}" srcOrd="0" destOrd="0" presId="urn:microsoft.com/office/officeart/2005/8/layout/vList2"/>
    <dgm:cxn modelId="{FF7C4911-F3DE-4163-87AD-254CB2A30378}" type="presOf" srcId="{48AA5B9C-5E7E-43C6-BD2E-4678634E7267}" destId="{E71ACDC1-D314-4C89-A8CD-DC1E16E53F2E}" srcOrd="0" destOrd="0" presId="urn:microsoft.com/office/officeart/2005/8/layout/vList2"/>
    <dgm:cxn modelId="{671F441D-A28D-499C-95F1-60EAF626C85E}" type="presOf" srcId="{7D81FB41-42FB-4375-A186-F6A03864FDE2}" destId="{B6847688-A94D-4CB5-AD31-9B10658736BC}" srcOrd="0" destOrd="1" presId="urn:microsoft.com/office/officeart/2005/8/layout/vList2"/>
    <dgm:cxn modelId="{D742BF25-5B35-476C-9243-D27EA66B7863}" srcId="{48AA5B9C-5E7E-43C6-BD2E-4678634E7267}" destId="{4A13428C-D117-492A-87AD-98D1A395AF83}" srcOrd="0" destOrd="0" parTransId="{3B6CBB1C-74CE-4336-94AC-DF91744FBD91}" sibTransId="{F39F240D-33A0-44F4-BCD4-9DF2AF468DA3}"/>
    <dgm:cxn modelId="{D867203E-BAC2-4249-9D9C-35905DDF6EA8}" type="presOf" srcId="{01FD2882-3414-48E7-89EF-0566540685D5}" destId="{B6847688-A94D-4CB5-AD31-9B10658736BC}" srcOrd="0" destOrd="0" presId="urn:microsoft.com/office/officeart/2005/8/layout/vList2"/>
    <dgm:cxn modelId="{22637171-791F-493C-9F4D-E535C501BB87}" srcId="{84CAE073-27A6-4027-83BB-29BF4DE57E52}" destId="{7D81FB41-42FB-4375-A186-F6A03864FDE2}" srcOrd="1" destOrd="0" parTransId="{56DF4128-0154-4FE3-B20F-2310736E41C5}" sibTransId="{84A0773C-77A3-4256-8F12-0CEC5E012683}"/>
    <dgm:cxn modelId="{CB921055-C6F8-4745-9CFA-D0D1D4399AAE}" srcId="{454EB2D4-611D-4403-9030-94F22A79B261}" destId="{84CAE073-27A6-4027-83BB-29BF4DE57E52}" srcOrd="1" destOrd="0" parTransId="{3F2A10B4-FC82-46C8-9897-8E7D543CA8D7}" sibTransId="{82075781-DAF7-49E9-8745-34779A31220E}"/>
    <dgm:cxn modelId="{4AB0B27C-33EA-4877-BAF1-F3ED83CB09CA}" srcId="{454EB2D4-611D-4403-9030-94F22A79B261}" destId="{48AA5B9C-5E7E-43C6-BD2E-4678634E7267}" srcOrd="0" destOrd="0" parTransId="{2253EF56-3131-4F00-8B86-356218657F1F}" sibTransId="{FDD81DCD-8FA7-412A-BECD-DA62802AD726}"/>
    <dgm:cxn modelId="{007168C1-3BC6-4963-8C03-D2B0F5D6F843}" type="presOf" srcId="{454EB2D4-611D-4403-9030-94F22A79B261}" destId="{3BAD2EDE-580E-44AC-9004-59615508DFDB}" srcOrd="0" destOrd="0" presId="urn:microsoft.com/office/officeart/2005/8/layout/vList2"/>
    <dgm:cxn modelId="{C031B4C9-DD58-4986-943E-A915297CD776}" type="presOf" srcId="{84CAE073-27A6-4027-83BB-29BF4DE57E52}" destId="{447B91F4-416C-439C-9628-23A4D2946CF6}" srcOrd="0" destOrd="0" presId="urn:microsoft.com/office/officeart/2005/8/layout/vList2"/>
    <dgm:cxn modelId="{AA50F7E6-5ED2-41EF-9D54-6E782CFE7833}" srcId="{84CAE073-27A6-4027-83BB-29BF4DE57E52}" destId="{01FD2882-3414-48E7-89EF-0566540685D5}" srcOrd="0" destOrd="0" parTransId="{A8F64C8B-4450-4DCE-838B-4255B86EDF16}" sibTransId="{4E6F1976-8AB7-425B-9A08-E0FD79A86848}"/>
    <dgm:cxn modelId="{E1AE47A7-A3C1-4C8A-B03E-BD9697A94CD8}" type="presParOf" srcId="{3BAD2EDE-580E-44AC-9004-59615508DFDB}" destId="{E71ACDC1-D314-4C89-A8CD-DC1E16E53F2E}" srcOrd="0" destOrd="0" presId="urn:microsoft.com/office/officeart/2005/8/layout/vList2"/>
    <dgm:cxn modelId="{25179658-B109-4FBE-8B2F-BF0577C34285}" type="presParOf" srcId="{3BAD2EDE-580E-44AC-9004-59615508DFDB}" destId="{B3E0C120-DFA5-4AF4-8D9C-834F8117FEFE}" srcOrd="1" destOrd="0" presId="urn:microsoft.com/office/officeart/2005/8/layout/vList2"/>
    <dgm:cxn modelId="{7F553B90-62D1-4D24-ADFE-BCDE57907B29}" type="presParOf" srcId="{3BAD2EDE-580E-44AC-9004-59615508DFDB}" destId="{447B91F4-416C-439C-9628-23A4D2946CF6}" srcOrd="2" destOrd="0" presId="urn:microsoft.com/office/officeart/2005/8/layout/vList2"/>
    <dgm:cxn modelId="{F7FF2DDB-0170-4419-B248-E508C5A971FD}" type="presParOf" srcId="{3BAD2EDE-580E-44AC-9004-59615508DFDB}" destId="{B6847688-A94D-4CB5-AD31-9B10658736B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FD12C-10A7-4612-9AC8-65509BFCA43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CL"/>
        </a:p>
      </dgm:t>
    </dgm:pt>
    <dgm:pt modelId="{4D579C7E-F72E-40C4-B551-EB73C7B4E205}">
      <dgm:prSet phldrT="[Texto]"/>
      <dgm:spPr/>
      <dgm:t>
        <a:bodyPr/>
        <a:lstStyle/>
        <a:p>
          <a:r>
            <a:rPr lang="es-CL" dirty="0"/>
            <a:t>1</a:t>
          </a:r>
        </a:p>
      </dgm:t>
    </dgm:pt>
    <dgm:pt modelId="{3EBEC1A2-41AB-42CA-BF27-006B4207590B}" type="parTrans" cxnId="{59D6DAF0-B16A-43C2-9F53-100A6AAA39E4}">
      <dgm:prSet/>
      <dgm:spPr/>
      <dgm:t>
        <a:bodyPr/>
        <a:lstStyle/>
        <a:p>
          <a:endParaRPr lang="es-CL"/>
        </a:p>
      </dgm:t>
    </dgm:pt>
    <dgm:pt modelId="{EDC8303C-E17A-4253-9AA1-E3DC0D874082}" type="sibTrans" cxnId="{59D6DAF0-B16A-43C2-9F53-100A6AAA39E4}">
      <dgm:prSet/>
      <dgm:spPr/>
      <dgm:t>
        <a:bodyPr/>
        <a:lstStyle/>
        <a:p>
          <a:endParaRPr lang="es-CL"/>
        </a:p>
      </dgm:t>
    </dgm:pt>
    <dgm:pt modelId="{8798432B-0C71-43CC-816E-580FB116F36A}">
      <dgm:prSet phldrT="[Texto]"/>
      <dgm:spPr/>
      <dgm:t>
        <a:bodyPr/>
        <a:lstStyle/>
        <a:p>
          <a:r>
            <a:rPr lang="es-CL" dirty="0"/>
            <a:t>Podremos utilizar este aprendizaje , en algún momento de nuestras vidas ¿cuándo?</a:t>
          </a:r>
        </a:p>
      </dgm:t>
    </dgm:pt>
    <dgm:pt modelId="{103CFAE9-0855-49DA-A049-6503BA4C66D9}" type="parTrans" cxnId="{FD7D9339-87B2-408E-BC2E-6E02B3E0F497}">
      <dgm:prSet/>
      <dgm:spPr/>
      <dgm:t>
        <a:bodyPr/>
        <a:lstStyle/>
        <a:p>
          <a:endParaRPr lang="es-CL"/>
        </a:p>
      </dgm:t>
    </dgm:pt>
    <dgm:pt modelId="{F415A733-B0FE-480E-AE93-B2DA47AE4F9A}" type="sibTrans" cxnId="{FD7D9339-87B2-408E-BC2E-6E02B3E0F497}">
      <dgm:prSet/>
      <dgm:spPr/>
      <dgm:t>
        <a:bodyPr/>
        <a:lstStyle/>
        <a:p>
          <a:endParaRPr lang="es-CL"/>
        </a:p>
      </dgm:t>
    </dgm:pt>
    <dgm:pt modelId="{EE9BD389-49EF-488D-9DE9-ECF479B3CEA2}">
      <dgm:prSet phldrT="[Texto]"/>
      <dgm:spPr/>
      <dgm:t>
        <a:bodyPr/>
        <a:lstStyle/>
        <a:p>
          <a:r>
            <a:rPr lang="es-CL" dirty="0"/>
            <a:t>2</a:t>
          </a:r>
        </a:p>
      </dgm:t>
    </dgm:pt>
    <dgm:pt modelId="{80777FEB-E832-47CA-9FC7-CCF55ADBBD7A}" type="parTrans" cxnId="{3A994ED7-4A31-4246-995D-B6DE1D65A8CD}">
      <dgm:prSet/>
      <dgm:spPr/>
      <dgm:t>
        <a:bodyPr/>
        <a:lstStyle/>
        <a:p>
          <a:endParaRPr lang="es-CL"/>
        </a:p>
      </dgm:t>
    </dgm:pt>
    <dgm:pt modelId="{0C1C72F9-0C98-4841-951A-AE0B6473686E}" type="sibTrans" cxnId="{3A994ED7-4A31-4246-995D-B6DE1D65A8CD}">
      <dgm:prSet/>
      <dgm:spPr/>
      <dgm:t>
        <a:bodyPr/>
        <a:lstStyle/>
        <a:p>
          <a:endParaRPr lang="es-CL"/>
        </a:p>
      </dgm:t>
    </dgm:pt>
    <dgm:pt modelId="{84EDCAE2-68D8-466F-BC3F-D45CFC915173}">
      <dgm:prSet phldrT="[Texto]"/>
      <dgm:spPr/>
      <dgm:t>
        <a:bodyPr/>
        <a:lstStyle/>
        <a:p>
          <a:r>
            <a:rPr lang="es-CL" dirty="0"/>
            <a:t>¿Qué opinas sobre la actividad trabajada en la clase hoy?</a:t>
          </a:r>
        </a:p>
      </dgm:t>
    </dgm:pt>
    <dgm:pt modelId="{B1113DE2-A6E0-4748-B714-666A568CA5E2}" type="parTrans" cxnId="{C1358775-B96C-4532-979D-B21C4E957A35}">
      <dgm:prSet/>
      <dgm:spPr/>
      <dgm:t>
        <a:bodyPr/>
        <a:lstStyle/>
        <a:p>
          <a:endParaRPr lang="es-CL"/>
        </a:p>
      </dgm:t>
    </dgm:pt>
    <dgm:pt modelId="{614C9CBA-3A13-4ADA-81C7-8528CCB8F1FF}" type="sibTrans" cxnId="{C1358775-B96C-4532-979D-B21C4E957A35}">
      <dgm:prSet/>
      <dgm:spPr/>
      <dgm:t>
        <a:bodyPr/>
        <a:lstStyle/>
        <a:p>
          <a:endParaRPr lang="es-CL"/>
        </a:p>
      </dgm:t>
    </dgm:pt>
    <dgm:pt modelId="{59DB61B7-7842-4C4D-AD86-B79D81E1B60D}">
      <dgm:prSet phldrT="[Texto]"/>
      <dgm:spPr/>
      <dgm:t>
        <a:bodyPr/>
        <a:lstStyle/>
        <a:p>
          <a:r>
            <a:rPr lang="es-CL" dirty="0"/>
            <a:t>3</a:t>
          </a:r>
        </a:p>
      </dgm:t>
    </dgm:pt>
    <dgm:pt modelId="{FE81349F-0F12-4691-B598-91048D814F67}" type="parTrans" cxnId="{0022E4BD-A3FE-4979-B566-662B16C00CED}">
      <dgm:prSet/>
      <dgm:spPr/>
      <dgm:t>
        <a:bodyPr/>
        <a:lstStyle/>
        <a:p>
          <a:endParaRPr lang="es-CL"/>
        </a:p>
      </dgm:t>
    </dgm:pt>
    <dgm:pt modelId="{A35552CD-5B16-4044-B873-E2376B0BD385}" type="sibTrans" cxnId="{0022E4BD-A3FE-4979-B566-662B16C00CED}">
      <dgm:prSet/>
      <dgm:spPr/>
      <dgm:t>
        <a:bodyPr/>
        <a:lstStyle/>
        <a:p>
          <a:endParaRPr lang="es-CL"/>
        </a:p>
      </dgm:t>
    </dgm:pt>
    <dgm:pt modelId="{C3F89F70-FB03-49AB-B9F0-1B938E523BAC}">
      <dgm:prSet phldrT="[Texto]"/>
      <dgm:spPr/>
      <dgm:t>
        <a:bodyPr/>
        <a:lstStyle/>
        <a:p>
          <a:r>
            <a:rPr lang="es-CL" dirty="0"/>
            <a:t>¿Logramos el objetivo de la clase de hoy? ¿por qué?</a:t>
          </a:r>
        </a:p>
      </dgm:t>
    </dgm:pt>
    <dgm:pt modelId="{30E4F61F-7C2C-4A1C-84C0-FCBDA9C40840}" type="parTrans" cxnId="{72BAE919-47B7-4B0D-80FA-B618C940CA6C}">
      <dgm:prSet/>
      <dgm:spPr/>
      <dgm:t>
        <a:bodyPr/>
        <a:lstStyle/>
        <a:p>
          <a:endParaRPr lang="es-CL"/>
        </a:p>
      </dgm:t>
    </dgm:pt>
    <dgm:pt modelId="{7287317B-AB72-4990-9EB6-675048BC4E69}" type="sibTrans" cxnId="{72BAE919-47B7-4B0D-80FA-B618C940CA6C}">
      <dgm:prSet/>
      <dgm:spPr/>
      <dgm:t>
        <a:bodyPr/>
        <a:lstStyle/>
        <a:p>
          <a:endParaRPr lang="es-CL"/>
        </a:p>
      </dgm:t>
    </dgm:pt>
    <dgm:pt modelId="{89A9FFC9-184E-4DB7-A707-4A6C47ACFEC4}" type="pres">
      <dgm:prSet presAssocID="{FB0FD12C-10A7-4612-9AC8-65509BFCA43E}" presName="linearFlow" presStyleCnt="0">
        <dgm:presLayoutVars>
          <dgm:dir/>
          <dgm:animLvl val="lvl"/>
          <dgm:resizeHandles val="exact"/>
        </dgm:presLayoutVars>
      </dgm:prSet>
      <dgm:spPr/>
    </dgm:pt>
    <dgm:pt modelId="{DF481090-3E39-4679-94E7-E33C5AC85F4E}" type="pres">
      <dgm:prSet presAssocID="{4D579C7E-F72E-40C4-B551-EB73C7B4E205}" presName="composite" presStyleCnt="0"/>
      <dgm:spPr/>
    </dgm:pt>
    <dgm:pt modelId="{8AD2BC03-7F71-4224-91C6-70BFEB9DE864}" type="pres">
      <dgm:prSet presAssocID="{4D579C7E-F72E-40C4-B551-EB73C7B4E205}" presName="parentText" presStyleLbl="alignNode1" presStyleIdx="0" presStyleCnt="3">
        <dgm:presLayoutVars>
          <dgm:chMax val="1"/>
          <dgm:bulletEnabled val="1"/>
        </dgm:presLayoutVars>
      </dgm:prSet>
      <dgm:spPr/>
    </dgm:pt>
    <dgm:pt modelId="{F65B965C-96AC-4D49-86C4-1B666E07E2AF}" type="pres">
      <dgm:prSet presAssocID="{4D579C7E-F72E-40C4-B551-EB73C7B4E205}" presName="descendantText" presStyleLbl="alignAcc1" presStyleIdx="0" presStyleCnt="3">
        <dgm:presLayoutVars>
          <dgm:bulletEnabled val="1"/>
        </dgm:presLayoutVars>
      </dgm:prSet>
      <dgm:spPr/>
    </dgm:pt>
    <dgm:pt modelId="{1117568B-5BE9-4237-A93A-7C8273E54B5A}" type="pres">
      <dgm:prSet presAssocID="{EDC8303C-E17A-4253-9AA1-E3DC0D874082}" presName="sp" presStyleCnt="0"/>
      <dgm:spPr/>
    </dgm:pt>
    <dgm:pt modelId="{C5B8D72F-AC68-47EB-8CFC-14A7219E7FE4}" type="pres">
      <dgm:prSet presAssocID="{EE9BD389-49EF-488D-9DE9-ECF479B3CEA2}" presName="composite" presStyleCnt="0"/>
      <dgm:spPr/>
    </dgm:pt>
    <dgm:pt modelId="{918F7045-2CE9-4593-8B30-066CAF734A87}" type="pres">
      <dgm:prSet presAssocID="{EE9BD389-49EF-488D-9DE9-ECF479B3CEA2}" presName="parentText" presStyleLbl="alignNode1" presStyleIdx="1" presStyleCnt="3">
        <dgm:presLayoutVars>
          <dgm:chMax val="1"/>
          <dgm:bulletEnabled val="1"/>
        </dgm:presLayoutVars>
      </dgm:prSet>
      <dgm:spPr/>
    </dgm:pt>
    <dgm:pt modelId="{D2725625-1AB8-40AD-A3DB-AD9D59234FE5}" type="pres">
      <dgm:prSet presAssocID="{EE9BD389-49EF-488D-9DE9-ECF479B3CEA2}" presName="descendantText" presStyleLbl="alignAcc1" presStyleIdx="1" presStyleCnt="3">
        <dgm:presLayoutVars>
          <dgm:bulletEnabled val="1"/>
        </dgm:presLayoutVars>
      </dgm:prSet>
      <dgm:spPr/>
    </dgm:pt>
    <dgm:pt modelId="{B1720889-D019-4DDF-B65E-16E8856BD04C}" type="pres">
      <dgm:prSet presAssocID="{0C1C72F9-0C98-4841-951A-AE0B6473686E}" presName="sp" presStyleCnt="0"/>
      <dgm:spPr/>
    </dgm:pt>
    <dgm:pt modelId="{B022CC0B-8402-4E75-BBDF-F6709A037D18}" type="pres">
      <dgm:prSet presAssocID="{59DB61B7-7842-4C4D-AD86-B79D81E1B60D}" presName="composite" presStyleCnt="0"/>
      <dgm:spPr/>
    </dgm:pt>
    <dgm:pt modelId="{028966DF-2D4A-4792-8718-F7B4D4CA19C1}" type="pres">
      <dgm:prSet presAssocID="{59DB61B7-7842-4C4D-AD86-B79D81E1B60D}" presName="parentText" presStyleLbl="alignNode1" presStyleIdx="2" presStyleCnt="3">
        <dgm:presLayoutVars>
          <dgm:chMax val="1"/>
          <dgm:bulletEnabled val="1"/>
        </dgm:presLayoutVars>
      </dgm:prSet>
      <dgm:spPr/>
    </dgm:pt>
    <dgm:pt modelId="{B18A3ADD-36A1-4A29-83E6-2CEDF312EA51}" type="pres">
      <dgm:prSet presAssocID="{59DB61B7-7842-4C4D-AD86-B79D81E1B60D}" presName="descendantText" presStyleLbl="alignAcc1" presStyleIdx="2" presStyleCnt="3">
        <dgm:presLayoutVars>
          <dgm:bulletEnabled val="1"/>
        </dgm:presLayoutVars>
      </dgm:prSet>
      <dgm:spPr/>
    </dgm:pt>
  </dgm:ptLst>
  <dgm:cxnLst>
    <dgm:cxn modelId="{72BAE919-47B7-4B0D-80FA-B618C940CA6C}" srcId="{59DB61B7-7842-4C4D-AD86-B79D81E1B60D}" destId="{C3F89F70-FB03-49AB-B9F0-1B938E523BAC}" srcOrd="0" destOrd="0" parTransId="{30E4F61F-7C2C-4A1C-84C0-FCBDA9C40840}" sibTransId="{7287317B-AB72-4990-9EB6-675048BC4E69}"/>
    <dgm:cxn modelId="{58F1BC29-8333-498F-82FF-648CC3A4908A}" type="presOf" srcId="{84EDCAE2-68D8-466F-BC3F-D45CFC915173}" destId="{D2725625-1AB8-40AD-A3DB-AD9D59234FE5}" srcOrd="0" destOrd="0" presId="urn:microsoft.com/office/officeart/2005/8/layout/chevron2"/>
    <dgm:cxn modelId="{A7D42330-D97F-49D6-B72B-AF8D8601AD82}" type="presOf" srcId="{EE9BD389-49EF-488D-9DE9-ECF479B3CEA2}" destId="{918F7045-2CE9-4593-8B30-066CAF734A87}" srcOrd="0" destOrd="0" presId="urn:microsoft.com/office/officeart/2005/8/layout/chevron2"/>
    <dgm:cxn modelId="{FD7D9339-87B2-408E-BC2E-6E02B3E0F497}" srcId="{4D579C7E-F72E-40C4-B551-EB73C7B4E205}" destId="{8798432B-0C71-43CC-816E-580FB116F36A}" srcOrd="0" destOrd="0" parTransId="{103CFAE9-0855-49DA-A049-6503BA4C66D9}" sibTransId="{F415A733-B0FE-480E-AE93-B2DA47AE4F9A}"/>
    <dgm:cxn modelId="{C1358775-B96C-4532-979D-B21C4E957A35}" srcId="{EE9BD389-49EF-488D-9DE9-ECF479B3CEA2}" destId="{84EDCAE2-68D8-466F-BC3F-D45CFC915173}" srcOrd="0" destOrd="0" parTransId="{B1113DE2-A6E0-4748-B714-666A568CA5E2}" sibTransId="{614C9CBA-3A13-4ADA-81C7-8528CCB8F1FF}"/>
    <dgm:cxn modelId="{B8D42E58-507A-4230-A63A-C08B2371297F}" type="presOf" srcId="{FB0FD12C-10A7-4612-9AC8-65509BFCA43E}" destId="{89A9FFC9-184E-4DB7-A707-4A6C47ACFEC4}" srcOrd="0" destOrd="0" presId="urn:microsoft.com/office/officeart/2005/8/layout/chevron2"/>
    <dgm:cxn modelId="{E04ADA97-417C-4549-9A40-3F9763D11C71}" type="presOf" srcId="{59DB61B7-7842-4C4D-AD86-B79D81E1B60D}" destId="{028966DF-2D4A-4792-8718-F7B4D4CA19C1}" srcOrd="0" destOrd="0" presId="urn:microsoft.com/office/officeart/2005/8/layout/chevron2"/>
    <dgm:cxn modelId="{8BE649B4-D2EA-4CF0-85E8-D07B4A732BC2}" type="presOf" srcId="{8798432B-0C71-43CC-816E-580FB116F36A}" destId="{F65B965C-96AC-4D49-86C4-1B666E07E2AF}" srcOrd="0" destOrd="0" presId="urn:microsoft.com/office/officeart/2005/8/layout/chevron2"/>
    <dgm:cxn modelId="{0022E4BD-A3FE-4979-B566-662B16C00CED}" srcId="{FB0FD12C-10A7-4612-9AC8-65509BFCA43E}" destId="{59DB61B7-7842-4C4D-AD86-B79D81E1B60D}" srcOrd="2" destOrd="0" parTransId="{FE81349F-0F12-4691-B598-91048D814F67}" sibTransId="{A35552CD-5B16-4044-B873-E2376B0BD385}"/>
    <dgm:cxn modelId="{FF3C2ECB-F1C3-463B-9793-737473010C81}" type="presOf" srcId="{C3F89F70-FB03-49AB-B9F0-1B938E523BAC}" destId="{B18A3ADD-36A1-4A29-83E6-2CEDF312EA51}" srcOrd="0" destOrd="0" presId="urn:microsoft.com/office/officeart/2005/8/layout/chevron2"/>
    <dgm:cxn modelId="{3A994ED7-4A31-4246-995D-B6DE1D65A8CD}" srcId="{FB0FD12C-10A7-4612-9AC8-65509BFCA43E}" destId="{EE9BD389-49EF-488D-9DE9-ECF479B3CEA2}" srcOrd="1" destOrd="0" parTransId="{80777FEB-E832-47CA-9FC7-CCF55ADBBD7A}" sibTransId="{0C1C72F9-0C98-4841-951A-AE0B6473686E}"/>
    <dgm:cxn modelId="{B5C017D8-6B61-4303-866D-26A85BE505CC}" type="presOf" srcId="{4D579C7E-F72E-40C4-B551-EB73C7B4E205}" destId="{8AD2BC03-7F71-4224-91C6-70BFEB9DE864}" srcOrd="0" destOrd="0" presId="urn:microsoft.com/office/officeart/2005/8/layout/chevron2"/>
    <dgm:cxn modelId="{59D6DAF0-B16A-43C2-9F53-100A6AAA39E4}" srcId="{FB0FD12C-10A7-4612-9AC8-65509BFCA43E}" destId="{4D579C7E-F72E-40C4-B551-EB73C7B4E205}" srcOrd="0" destOrd="0" parTransId="{3EBEC1A2-41AB-42CA-BF27-006B4207590B}" sibTransId="{EDC8303C-E17A-4253-9AA1-E3DC0D874082}"/>
    <dgm:cxn modelId="{BD393037-ADAC-42A8-B70E-9D51DB7DC53C}" type="presParOf" srcId="{89A9FFC9-184E-4DB7-A707-4A6C47ACFEC4}" destId="{DF481090-3E39-4679-94E7-E33C5AC85F4E}" srcOrd="0" destOrd="0" presId="urn:microsoft.com/office/officeart/2005/8/layout/chevron2"/>
    <dgm:cxn modelId="{217CB014-5596-4891-82EF-0B18A32EFA1B}" type="presParOf" srcId="{DF481090-3E39-4679-94E7-E33C5AC85F4E}" destId="{8AD2BC03-7F71-4224-91C6-70BFEB9DE864}" srcOrd="0" destOrd="0" presId="urn:microsoft.com/office/officeart/2005/8/layout/chevron2"/>
    <dgm:cxn modelId="{A15A3206-769B-41D1-84FA-67CCA0C5D6B7}" type="presParOf" srcId="{DF481090-3E39-4679-94E7-E33C5AC85F4E}" destId="{F65B965C-96AC-4D49-86C4-1B666E07E2AF}" srcOrd="1" destOrd="0" presId="urn:microsoft.com/office/officeart/2005/8/layout/chevron2"/>
    <dgm:cxn modelId="{045B392B-3B89-4D7F-854E-49CAB17045ED}" type="presParOf" srcId="{89A9FFC9-184E-4DB7-A707-4A6C47ACFEC4}" destId="{1117568B-5BE9-4237-A93A-7C8273E54B5A}" srcOrd="1" destOrd="0" presId="urn:microsoft.com/office/officeart/2005/8/layout/chevron2"/>
    <dgm:cxn modelId="{722FF2C1-8F52-40CE-B1EB-57273B897110}" type="presParOf" srcId="{89A9FFC9-184E-4DB7-A707-4A6C47ACFEC4}" destId="{C5B8D72F-AC68-47EB-8CFC-14A7219E7FE4}" srcOrd="2" destOrd="0" presId="urn:microsoft.com/office/officeart/2005/8/layout/chevron2"/>
    <dgm:cxn modelId="{073B1F96-6CC8-45CD-97E2-DEF310097712}" type="presParOf" srcId="{C5B8D72F-AC68-47EB-8CFC-14A7219E7FE4}" destId="{918F7045-2CE9-4593-8B30-066CAF734A87}" srcOrd="0" destOrd="0" presId="urn:microsoft.com/office/officeart/2005/8/layout/chevron2"/>
    <dgm:cxn modelId="{5DB489F9-15B5-48AF-AFCB-0B16F362EECC}" type="presParOf" srcId="{C5B8D72F-AC68-47EB-8CFC-14A7219E7FE4}" destId="{D2725625-1AB8-40AD-A3DB-AD9D59234FE5}" srcOrd="1" destOrd="0" presId="urn:microsoft.com/office/officeart/2005/8/layout/chevron2"/>
    <dgm:cxn modelId="{1253EB82-DC9F-4640-BE9F-AFF3F4119E8F}" type="presParOf" srcId="{89A9FFC9-184E-4DB7-A707-4A6C47ACFEC4}" destId="{B1720889-D019-4DDF-B65E-16E8856BD04C}" srcOrd="3" destOrd="0" presId="urn:microsoft.com/office/officeart/2005/8/layout/chevron2"/>
    <dgm:cxn modelId="{226314CF-5E57-4108-991A-F2D0FEF15E1A}" type="presParOf" srcId="{89A9FFC9-184E-4DB7-A707-4A6C47ACFEC4}" destId="{B022CC0B-8402-4E75-BBDF-F6709A037D18}" srcOrd="4" destOrd="0" presId="urn:microsoft.com/office/officeart/2005/8/layout/chevron2"/>
    <dgm:cxn modelId="{01C1A3D8-6537-4D22-A7F2-520677D26EF4}" type="presParOf" srcId="{B022CC0B-8402-4E75-BBDF-F6709A037D18}" destId="{028966DF-2D4A-4792-8718-F7B4D4CA19C1}" srcOrd="0" destOrd="0" presId="urn:microsoft.com/office/officeart/2005/8/layout/chevron2"/>
    <dgm:cxn modelId="{D57AF75C-36B6-4CE6-9FA4-5C5AF89E2BD8}" type="presParOf" srcId="{B022CC0B-8402-4E75-BBDF-F6709A037D18}" destId="{B18A3ADD-36A1-4A29-83E6-2CEDF312E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3CD1350C-946B-45C2-9316-B0506B7E0582}" type="presOf" srcId="{45A3E0E0-B56F-46C3-90B7-84B330BAEAE8}" destId="{995A04B7-0D77-4A84-B2F3-2B6FAB25F88F}"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CC56052A-EE3F-4B11-8DFC-3CF4097458E7}" srcId="{18498FBC-3414-4FD8-B17E-D03A77073707}" destId="{6E182967-2585-4E36-877B-1A3FEAAACCB2}" srcOrd="0" destOrd="0" parTransId="{121951C6-9D2A-4DEE-A030-0BDB3FDA9F8A}" sibTransId="{E516C2B3-792B-401D-9CC2-E985CB580E93}"/>
    <dgm:cxn modelId="{838D2130-97C5-4DD5-BD52-EFA8FCB90759}" type="presOf" srcId="{D1FED45D-D27D-4A7C-B268-742BBEBEA4DB}" destId="{5A4075CC-B0F2-4FD9-956F-6A96BFF9DB9B}"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53C0473F-F5D4-4609-B0CD-92E7425BA414}" type="presOf" srcId="{52B0D712-E2EF-4320-9976-CE23D4AED733}" destId="{DE1333F4-1022-465E-880D-2F891EF2CCD7}"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6D3A4850-588D-4B7C-BAAC-83BE99F3CB36}" type="presOf" srcId="{B86AE344-3663-42C9-BF75-ACAA93B8E3D2}" destId="{A4CC71A5-B9D8-4ED8-8425-ED67395A1A39}" srcOrd="0" destOrd="0" presId="urn:microsoft.com/office/officeart/2005/8/layout/bProcess2"/>
    <dgm:cxn modelId="{DB0F9774-3050-4988-A56B-1DD97AAEF890}" type="presOf" srcId="{501AD1D4-FC26-4365-A5EA-8E5CFE899EE7}" destId="{5F8470E6-1B5E-413C-B137-3E4CA51A0788}"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FE9A747C-DFDF-4FD9-87CA-2FA5EAC71F6C}" type="presOf" srcId="{1812B934-4DAE-42C0-BAE5-5929A099FCE4}" destId="{8538985B-3ADF-46A6-A9AF-4CF266628935}"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86975B8C-41B7-4BF1-BDAA-07AEA9A74C20}" type="presOf" srcId="{FED744A7-5229-4CB9-8D4B-708878C1B13B}" destId="{F89C3374-D262-4CEC-B327-FEACA986CBD1}" srcOrd="0" destOrd="0" presId="urn:microsoft.com/office/officeart/2005/8/layout/bProcess2"/>
    <dgm:cxn modelId="{01B4178D-F77B-4DE9-B9B5-36D06ADB0EC8}" type="presOf" srcId="{9C5C815B-5574-4BE9-89C4-E8DCA1BBB3D7}" destId="{DE7B0F9F-324C-4EF7-9C52-492AAC9A0DBC}"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B2F1ADA0-69D2-44C4-866C-FF0C7547668D}" type="presOf" srcId="{E516C2B3-792B-401D-9CC2-E985CB580E93}" destId="{092E922C-F941-4957-8354-706B8C63DAA5}" srcOrd="0" destOrd="0" presId="urn:microsoft.com/office/officeart/2005/8/layout/bProcess2"/>
    <dgm:cxn modelId="{06A997AC-5E7F-451F-B584-24A8CD6307E7}" type="presOf" srcId="{0C9B4111-3BBE-41E2-8A96-739D6594973F}" destId="{0A3C8868-A9F5-4E78-8C35-1A0DC961B3BA}"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461C05E1-7604-4750-807E-06FDFA36E291}" type="presOf" srcId="{18498FBC-3414-4FD8-B17E-D03A77073707}" destId="{7A518010-65AE-4671-9B02-6C892244F373}"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0FD12C-10A7-4612-9AC8-65509BFCA43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CL"/>
        </a:p>
      </dgm:t>
    </dgm:pt>
    <dgm:pt modelId="{4D579C7E-F72E-40C4-B551-EB73C7B4E205}">
      <dgm:prSet phldrT="[Texto]"/>
      <dgm:spPr/>
      <dgm:t>
        <a:bodyPr/>
        <a:lstStyle/>
        <a:p>
          <a:r>
            <a:rPr lang="es-CL" dirty="0"/>
            <a:t>1</a:t>
          </a:r>
        </a:p>
      </dgm:t>
    </dgm:pt>
    <dgm:pt modelId="{3EBEC1A2-41AB-42CA-BF27-006B4207590B}" type="parTrans" cxnId="{59D6DAF0-B16A-43C2-9F53-100A6AAA39E4}">
      <dgm:prSet/>
      <dgm:spPr/>
      <dgm:t>
        <a:bodyPr/>
        <a:lstStyle/>
        <a:p>
          <a:endParaRPr lang="es-CL"/>
        </a:p>
      </dgm:t>
    </dgm:pt>
    <dgm:pt modelId="{EDC8303C-E17A-4253-9AA1-E3DC0D874082}" type="sibTrans" cxnId="{59D6DAF0-B16A-43C2-9F53-100A6AAA39E4}">
      <dgm:prSet/>
      <dgm:spPr/>
      <dgm:t>
        <a:bodyPr/>
        <a:lstStyle/>
        <a:p>
          <a:endParaRPr lang="es-CL"/>
        </a:p>
      </dgm:t>
    </dgm:pt>
    <dgm:pt modelId="{8798432B-0C71-43CC-816E-580FB116F36A}">
      <dgm:prSet phldrT="[Texto]"/>
      <dgm:spPr/>
      <dgm:t>
        <a:bodyPr/>
        <a:lstStyle/>
        <a:p>
          <a:r>
            <a:rPr lang="es-CL" dirty="0"/>
            <a:t>¿para qué nos son </a:t>
          </a:r>
          <a:r>
            <a:rPr lang="es-CL" dirty="0" err="1"/>
            <a:t>utiles</a:t>
          </a:r>
          <a:r>
            <a:rPr lang="es-CL" dirty="0"/>
            <a:t> los conectores?¿cuando los usamos?</a:t>
          </a:r>
        </a:p>
      </dgm:t>
    </dgm:pt>
    <dgm:pt modelId="{103CFAE9-0855-49DA-A049-6503BA4C66D9}" type="parTrans" cxnId="{FD7D9339-87B2-408E-BC2E-6E02B3E0F497}">
      <dgm:prSet/>
      <dgm:spPr/>
      <dgm:t>
        <a:bodyPr/>
        <a:lstStyle/>
        <a:p>
          <a:endParaRPr lang="es-CL"/>
        </a:p>
      </dgm:t>
    </dgm:pt>
    <dgm:pt modelId="{F415A733-B0FE-480E-AE93-B2DA47AE4F9A}" type="sibTrans" cxnId="{FD7D9339-87B2-408E-BC2E-6E02B3E0F497}">
      <dgm:prSet/>
      <dgm:spPr/>
      <dgm:t>
        <a:bodyPr/>
        <a:lstStyle/>
        <a:p>
          <a:endParaRPr lang="es-CL"/>
        </a:p>
      </dgm:t>
    </dgm:pt>
    <dgm:pt modelId="{EE9BD389-49EF-488D-9DE9-ECF479B3CEA2}">
      <dgm:prSet phldrT="[Texto]"/>
      <dgm:spPr/>
      <dgm:t>
        <a:bodyPr/>
        <a:lstStyle/>
        <a:p>
          <a:r>
            <a:rPr lang="es-CL" dirty="0"/>
            <a:t>2</a:t>
          </a:r>
        </a:p>
      </dgm:t>
    </dgm:pt>
    <dgm:pt modelId="{80777FEB-E832-47CA-9FC7-CCF55ADBBD7A}" type="parTrans" cxnId="{3A994ED7-4A31-4246-995D-B6DE1D65A8CD}">
      <dgm:prSet/>
      <dgm:spPr/>
      <dgm:t>
        <a:bodyPr/>
        <a:lstStyle/>
        <a:p>
          <a:endParaRPr lang="es-CL"/>
        </a:p>
      </dgm:t>
    </dgm:pt>
    <dgm:pt modelId="{0C1C72F9-0C98-4841-951A-AE0B6473686E}" type="sibTrans" cxnId="{3A994ED7-4A31-4246-995D-B6DE1D65A8CD}">
      <dgm:prSet/>
      <dgm:spPr/>
      <dgm:t>
        <a:bodyPr/>
        <a:lstStyle/>
        <a:p>
          <a:endParaRPr lang="es-CL"/>
        </a:p>
      </dgm:t>
    </dgm:pt>
    <dgm:pt modelId="{84EDCAE2-68D8-466F-BC3F-D45CFC915173}">
      <dgm:prSet phldrT="[Texto]"/>
      <dgm:spPr/>
      <dgm:t>
        <a:bodyPr/>
        <a:lstStyle/>
        <a:p>
          <a:r>
            <a:rPr lang="es-CL" dirty="0"/>
            <a:t>¿realiza una oración utilizando un conector?</a:t>
          </a:r>
        </a:p>
      </dgm:t>
    </dgm:pt>
    <dgm:pt modelId="{B1113DE2-A6E0-4748-B714-666A568CA5E2}" type="parTrans" cxnId="{C1358775-B96C-4532-979D-B21C4E957A35}">
      <dgm:prSet/>
      <dgm:spPr/>
      <dgm:t>
        <a:bodyPr/>
        <a:lstStyle/>
        <a:p>
          <a:endParaRPr lang="es-CL"/>
        </a:p>
      </dgm:t>
    </dgm:pt>
    <dgm:pt modelId="{614C9CBA-3A13-4ADA-81C7-8528CCB8F1FF}" type="sibTrans" cxnId="{C1358775-B96C-4532-979D-B21C4E957A35}">
      <dgm:prSet/>
      <dgm:spPr/>
      <dgm:t>
        <a:bodyPr/>
        <a:lstStyle/>
        <a:p>
          <a:endParaRPr lang="es-CL"/>
        </a:p>
      </dgm:t>
    </dgm:pt>
    <dgm:pt modelId="{59DB61B7-7842-4C4D-AD86-B79D81E1B60D}">
      <dgm:prSet phldrT="[Texto]"/>
      <dgm:spPr/>
      <dgm:t>
        <a:bodyPr/>
        <a:lstStyle/>
        <a:p>
          <a:r>
            <a:rPr lang="es-CL" dirty="0"/>
            <a:t>3</a:t>
          </a:r>
        </a:p>
      </dgm:t>
    </dgm:pt>
    <dgm:pt modelId="{FE81349F-0F12-4691-B598-91048D814F67}" type="parTrans" cxnId="{0022E4BD-A3FE-4979-B566-662B16C00CED}">
      <dgm:prSet/>
      <dgm:spPr/>
      <dgm:t>
        <a:bodyPr/>
        <a:lstStyle/>
        <a:p>
          <a:endParaRPr lang="es-CL"/>
        </a:p>
      </dgm:t>
    </dgm:pt>
    <dgm:pt modelId="{A35552CD-5B16-4044-B873-E2376B0BD385}" type="sibTrans" cxnId="{0022E4BD-A3FE-4979-B566-662B16C00CED}">
      <dgm:prSet/>
      <dgm:spPr/>
      <dgm:t>
        <a:bodyPr/>
        <a:lstStyle/>
        <a:p>
          <a:endParaRPr lang="es-CL"/>
        </a:p>
      </dgm:t>
    </dgm:pt>
    <dgm:pt modelId="{C3F89F70-FB03-49AB-B9F0-1B938E523BAC}">
      <dgm:prSet phldrT="[Texto]"/>
      <dgm:spPr/>
      <dgm:t>
        <a:bodyPr/>
        <a:lstStyle/>
        <a:p>
          <a:r>
            <a:rPr lang="es-CL" dirty="0"/>
            <a:t>¿Logramos el objetivo de la clase de hoy? ¿por qué?</a:t>
          </a:r>
        </a:p>
      </dgm:t>
    </dgm:pt>
    <dgm:pt modelId="{30E4F61F-7C2C-4A1C-84C0-FCBDA9C40840}" type="parTrans" cxnId="{72BAE919-47B7-4B0D-80FA-B618C940CA6C}">
      <dgm:prSet/>
      <dgm:spPr/>
      <dgm:t>
        <a:bodyPr/>
        <a:lstStyle/>
        <a:p>
          <a:endParaRPr lang="es-CL"/>
        </a:p>
      </dgm:t>
    </dgm:pt>
    <dgm:pt modelId="{7287317B-AB72-4990-9EB6-675048BC4E69}" type="sibTrans" cxnId="{72BAE919-47B7-4B0D-80FA-B618C940CA6C}">
      <dgm:prSet/>
      <dgm:spPr/>
      <dgm:t>
        <a:bodyPr/>
        <a:lstStyle/>
        <a:p>
          <a:endParaRPr lang="es-CL"/>
        </a:p>
      </dgm:t>
    </dgm:pt>
    <dgm:pt modelId="{89A9FFC9-184E-4DB7-A707-4A6C47ACFEC4}" type="pres">
      <dgm:prSet presAssocID="{FB0FD12C-10A7-4612-9AC8-65509BFCA43E}" presName="linearFlow" presStyleCnt="0">
        <dgm:presLayoutVars>
          <dgm:dir/>
          <dgm:animLvl val="lvl"/>
          <dgm:resizeHandles val="exact"/>
        </dgm:presLayoutVars>
      </dgm:prSet>
      <dgm:spPr/>
    </dgm:pt>
    <dgm:pt modelId="{DF481090-3E39-4679-94E7-E33C5AC85F4E}" type="pres">
      <dgm:prSet presAssocID="{4D579C7E-F72E-40C4-B551-EB73C7B4E205}" presName="composite" presStyleCnt="0"/>
      <dgm:spPr/>
    </dgm:pt>
    <dgm:pt modelId="{8AD2BC03-7F71-4224-91C6-70BFEB9DE864}" type="pres">
      <dgm:prSet presAssocID="{4D579C7E-F72E-40C4-B551-EB73C7B4E205}" presName="parentText" presStyleLbl="alignNode1" presStyleIdx="0" presStyleCnt="3">
        <dgm:presLayoutVars>
          <dgm:chMax val="1"/>
          <dgm:bulletEnabled val="1"/>
        </dgm:presLayoutVars>
      </dgm:prSet>
      <dgm:spPr/>
    </dgm:pt>
    <dgm:pt modelId="{F65B965C-96AC-4D49-86C4-1B666E07E2AF}" type="pres">
      <dgm:prSet presAssocID="{4D579C7E-F72E-40C4-B551-EB73C7B4E205}" presName="descendantText" presStyleLbl="alignAcc1" presStyleIdx="0" presStyleCnt="3">
        <dgm:presLayoutVars>
          <dgm:bulletEnabled val="1"/>
        </dgm:presLayoutVars>
      </dgm:prSet>
      <dgm:spPr/>
    </dgm:pt>
    <dgm:pt modelId="{1117568B-5BE9-4237-A93A-7C8273E54B5A}" type="pres">
      <dgm:prSet presAssocID="{EDC8303C-E17A-4253-9AA1-E3DC0D874082}" presName="sp" presStyleCnt="0"/>
      <dgm:spPr/>
    </dgm:pt>
    <dgm:pt modelId="{C5B8D72F-AC68-47EB-8CFC-14A7219E7FE4}" type="pres">
      <dgm:prSet presAssocID="{EE9BD389-49EF-488D-9DE9-ECF479B3CEA2}" presName="composite" presStyleCnt="0"/>
      <dgm:spPr/>
    </dgm:pt>
    <dgm:pt modelId="{918F7045-2CE9-4593-8B30-066CAF734A87}" type="pres">
      <dgm:prSet presAssocID="{EE9BD389-49EF-488D-9DE9-ECF479B3CEA2}" presName="parentText" presStyleLbl="alignNode1" presStyleIdx="1" presStyleCnt="3">
        <dgm:presLayoutVars>
          <dgm:chMax val="1"/>
          <dgm:bulletEnabled val="1"/>
        </dgm:presLayoutVars>
      </dgm:prSet>
      <dgm:spPr/>
    </dgm:pt>
    <dgm:pt modelId="{D2725625-1AB8-40AD-A3DB-AD9D59234FE5}" type="pres">
      <dgm:prSet presAssocID="{EE9BD389-49EF-488D-9DE9-ECF479B3CEA2}" presName="descendantText" presStyleLbl="alignAcc1" presStyleIdx="1" presStyleCnt="3">
        <dgm:presLayoutVars>
          <dgm:bulletEnabled val="1"/>
        </dgm:presLayoutVars>
      </dgm:prSet>
      <dgm:spPr/>
    </dgm:pt>
    <dgm:pt modelId="{B1720889-D019-4DDF-B65E-16E8856BD04C}" type="pres">
      <dgm:prSet presAssocID="{0C1C72F9-0C98-4841-951A-AE0B6473686E}" presName="sp" presStyleCnt="0"/>
      <dgm:spPr/>
    </dgm:pt>
    <dgm:pt modelId="{B022CC0B-8402-4E75-BBDF-F6709A037D18}" type="pres">
      <dgm:prSet presAssocID="{59DB61B7-7842-4C4D-AD86-B79D81E1B60D}" presName="composite" presStyleCnt="0"/>
      <dgm:spPr/>
    </dgm:pt>
    <dgm:pt modelId="{028966DF-2D4A-4792-8718-F7B4D4CA19C1}" type="pres">
      <dgm:prSet presAssocID="{59DB61B7-7842-4C4D-AD86-B79D81E1B60D}" presName="parentText" presStyleLbl="alignNode1" presStyleIdx="2" presStyleCnt="3">
        <dgm:presLayoutVars>
          <dgm:chMax val="1"/>
          <dgm:bulletEnabled val="1"/>
        </dgm:presLayoutVars>
      </dgm:prSet>
      <dgm:spPr/>
    </dgm:pt>
    <dgm:pt modelId="{B18A3ADD-36A1-4A29-83E6-2CEDF312EA51}" type="pres">
      <dgm:prSet presAssocID="{59DB61B7-7842-4C4D-AD86-B79D81E1B60D}" presName="descendantText" presStyleLbl="alignAcc1" presStyleIdx="2" presStyleCnt="3">
        <dgm:presLayoutVars>
          <dgm:bulletEnabled val="1"/>
        </dgm:presLayoutVars>
      </dgm:prSet>
      <dgm:spPr/>
    </dgm:pt>
  </dgm:ptLst>
  <dgm:cxnLst>
    <dgm:cxn modelId="{72BAE919-47B7-4B0D-80FA-B618C940CA6C}" srcId="{59DB61B7-7842-4C4D-AD86-B79D81E1B60D}" destId="{C3F89F70-FB03-49AB-B9F0-1B938E523BAC}" srcOrd="0" destOrd="0" parTransId="{30E4F61F-7C2C-4A1C-84C0-FCBDA9C40840}" sibTransId="{7287317B-AB72-4990-9EB6-675048BC4E69}"/>
    <dgm:cxn modelId="{FD7D9339-87B2-408E-BC2E-6E02B3E0F497}" srcId="{4D579C7E-F72E-40C4-B551-EB73C7B4E205}" destId="{8798432B-0C71-43CC-816E-580FB116F36A}" srcOrd="0" destOrd="0" parTransId="{103CFAE9-0855-49DA-A049-6503BA4C66D9}" sibTransId="{F415A733-B0FE-480E-AE93-B2DA47AE4F9A}"/>
    <dgm:cxn modelId="{D94E5347-AC47-4DB8-A33F-C8D2DC7281DF}" type="presOf" srcId="{59DB61B7-7842-4C4D-AD86-B79D81E1B60D}" destId="{028966DF-2D4A-4792-8718-F7B4D4CA19C1}" srcOrd="0" destOrd="0" presId="urn:microsoft.com/office/officeart/2005/8/layout/chevron2"/>
    <dgm:cxn modelId="{019A854F-3827-453C-9A9A-068A5F5553DD}" type="presOf" srcId="{FB0FD12C-10A7-4612-9AC8-65509BFCA43E}" destId="{89A9FFC9-184E-4DB7-A707-4A6C47ACFEC4}" srcOrd="0" destOrd="0" presId="urn:microsoft.com/office/officeart/2005/8/layout/chevron2"/>
    <dgm:cxn modelId="{1EB92C74-0304-4C6D-AD8B-EC35D5C723A5}" type="presOf" srcId="{EE9BD389-49EF-488D-9DE9-ECF479B3CEA2}" destId="{918F7045-2CE9-4593-8B30-066CAF734A87}" srcOrd="0" destOrd="0" presId="urn:microsoft.com/office/officeart/2005/8/layout/chevron2"/>
    <dgm:cxn modelId="{C1358775-B96C-4532-979D-B21C4E957A35}" srcId="{EE9BD389-49EF-488D-9DE9-ECF479B3CEA2}" destId="{84EDCAE2-68D8-466F-BC3F-D45CFC915173}" srcOrd="0" destOrd="0" parTransId="{B1113DE2-A6E0-4748-B714-666A568CA5E2}" sibTransId="{614C9CBA-3A13-4ADA-81C7-8528CCB8F1FF}"/>
    <dgm:cxn modelId="{F6F32A7B-FDA5-40BE-BBEF-B3CD221E6130}" type="presOf" srcId="{C3F89F70-FB03-49AB-B9F0-1B938E523BAC}" destId="{B18A3ADD-36A1-4A29-83E6-2CEDF312EA51}" srcOrd="0" destOrd="0" presId="urn:microsoft.com/office/officeart/2005/8/layout/chevron2"/>
    <dgm:cxn modelId="{A1DA1A88-CBB2-484F-AFCD-2C1FCFE04BD1}" type="presOf" srcId="{8798432B-0C71-43CC-816E-580FB116F36A}" destId="{F65B965C-96AC-4D49-86C4-1B666E07E2AF}" srcOrd="0" destOrd="0" presId="urn:microsoft.com/office/officeart/2005/8/layout/chevron2"/>
    <dgm:cxn modelId="{0022E4BD-A3FE-4979-B566-662B16C00CED}" srcId="{FB0FD12C-10A7-4612-9AC8-65509BFCA43E}" destId="{59DB61B7-7842-4C4D-AD86-B79D81E1B60D}" srcOrd="2" destOrd="0" parTransId="{FE81349F-0F12-4691-B598-91048D814F67}" sibTransId="{A35552CD-5B16-4044-B873-E2376B0BD385}"/>
    <dgm:cxn modelId="{A7DB20D1-372F-4CCE-92D8-6AA80113E5D2}" type="presOf" srcId="{4D579C7E-F72E-40C4-B551-EB73C7B4E205}" destId="{8AD2BC03-7F71-4224-91C6-70BFEB9DE864}" srcOrd="0" destOrd="0" presId="urn:microsoft.com/office/officeart/2005/8/layout/chevron2"/>
    <dgm:cxn modelId="{3A994ED7-4A31-4246-995D-B6DE1D65A8CD}" srcId="{FB0FD12C-10A7-4612-9AC8-65509BFCA43E}" destId="{EE9BD389-49EF-488D-9DE9-ECF479B3CEA2}" srcOrd="1" destOrd="0" parTransId="{80777FEB-E832-47CA-9FC7-CCF55ADBBD7A}" sibTransId="{0C1C72F9-0C98-4841-951A-AE0B6473686E}"/>
    <dgm:cxn modelId="{4D28F2E7-5A73-4139-95D2-70F1932C9109}" type="presOf" srcId="{84EDCAE2-68D8-466F-BC3F-D45CFC915173}" destId="{D2725625-1AB8-40AD-A3DB-AD9D59234FE5}" srcOrd="0" destOrd="0" presId="urn:microsoft.com/office/officeart/2005/8/layout/chevron2"/>
    <dgm:cxn modelId="{59D6DAF0-B16A-43C2-9F53-100A6AAA39E4}" srcId="{FB0FD12C-10A7-4612-9AC8-65509BFCA43E}" destId="{4D579C7E-F72E-40C4-B551-EB73C7B4E205}" srcOrd="0" destOrd="0" parTransId="{3EBEC1A2-41AB-42CA-BF27-006B4207590B}" sibTransId="{EDC8303C-E17A-4253-9AA1-E3DC0D874082}"/>
    <dgm:cxn modelId="{0F4637EB-DD7D-4F66-AA52-A90B1D4A6334}" type="presParOf" srcId="{89A9FFC9-184E-4DB7-A707-4A6C47ACFEC4}" destId="{DF481090-3E39-4679-94E7-E33C5AC85F4E}" srcOrd="0" destOrd="0" presId="urn:microsoft.com/office/officeart/2005/8/layout/chevron2"/>
    <dgm:cxn modelId="{97CFF4D1-E2F4-41E2-A8CF-F405E10603EE}" type="presParOf" srcId="{DF481090-3E39-4679-94E7-E33C5AC85F4E}" destId="{8AD2BC03-7F71-4224-91C6-70BFEB9DE864}" srcOrd="0" destOrd="0" presId="urn:microsoft.com/office/officeart/2005/8/layout/chevron2"/>
    <dgm:cxn modelId="{76C0BBA0-08CB-471E-8095-5EA7A1A5DB0F}" type="presParOf" srcId="{DF481090-3E39-4679-94E7-E33C5AC85F4E}" destId="{F65B965C-96AC-4D49-86C4-1B666E07E2AF}" srcOrd="1" destOrd="0" presId="urn:microsoft.com/office/officeart/2005/8/layout/chevron2"/>
    <dgm:cxn modelId="{1F584079-3A3A-4938-BFAD-7B09B5C094F9}" type="presParOf" srcId="{89A9FFC9-184E-4DB7-A707-4A6C47ACFEC4}" destId="{1117568B-5BE9-4237-A93A-7C8273E54B5A}" srcOrd="1" destOrd="0" presId="urn:microsoft.com/office/officeart/2005/8/layout/chevron2"/>
    <dgm:cxn modelId="{27A2726B-6E5D-4C72-ABD5-E20ADBB23717}" type="presParOf" srcId="{89A9FFC9-184E-4DB7-A707-4A6C47ACFEC4}" destId="{C5B8D72F-AC68-47EB-8CFC-14A7219E7FE4}" srcOrd="2" destOrd="0" presId="urn:microsoft.com/office/officeart/2005/8/layout/chevron2"/>
    <dgm:cxn modelId="{0BA06D7B-9DA5-48C6-840F-30C1D31EBE8A}" type="presParOf" srcId="{C5B8D72F-AC68-47EB-8CFC-14A7219E7FE4}" destId="{918F7045-2CE9-4593-8B30-066CAF734A87}" srcOrd="0" destOrd="0" presId="urn:microsoft.com/office/officeart/2005/8/layout/chevron2"/>
    <dgm:cxn modelId="{3AD758C0-E315-41F0-AB72-A2A3E0BBADAE}" type="presParOf" srcId="{C5B8D72F-AC68-47EB-8CFC-14A7219E7FE4}" destId="{D2725625-1AB8-40AD-A3DB-AD9D59234FE5}" srcOrd="1" destOrd="0" presId="urn:microsoft.com/office/officeart/2005/8/layout/chevron2"/>
    <dgm:cxn modelId="{6EF83332-AE08-49BD-9135-B77A87D47EFC}" type="presParOf" srcId="{89A9FFC9-184E-4DB7-A707-4A6C47ACFEC4}" destId="{B1720889-D019-4DDF-B65E-16E8856BD04C}" srcOrd="3" destOrd="0" presId="urn:microsoft.com/office/officeart/2005/8/layout/chevron2"/>
    <dgm:cxn modelId="{08A622D9-F957-4C11-940F-0BC3E5F60972}" type="presParOf" srcId="{89A9FFC9-184E-4DB7-A707-4A6C47ACFEC4}" destId="{B022CC0B-8402-4E75-BBDF-F6709A037D18}" srcOrd="4" destOrd="0" presId="urn:microsoft.com/office/officeart/2005/8/layout/chevron2"/>
    <dgm:cxn modelId="{1F3985A0-36EA-4031-A8A7-28AD1F4D52C3}" type="presParOf" srcId="{B022CC0B-8402-4E75-BBDF-F6709A037D18}" destId="{028966DF-2D4A-4792-8718-F7B4D4CA19C1}" srcOrd="0" destOrd="0" presId="urn:microsoft.com/office/officeart/2005/8/layout/chevron2"/>
    <dgm:cxn modelId="{CA42D3A5-6AC9-41E0-A73B-A3B383DDAC59}" type="presParOf" srcId="{B022CC0B-8402-4E75-BBDF-F6709A037D18}" destId="{B18A3ADD-36A1-4A29-83E6-2CEDF312E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55801-F084-4CFE-BFAA-B447D80CCE30}">
      <dsp:nvSpPr>
        <dsp:cNvPr id="0" name=""/>
        <dsp:cNvSpPr/>
      </dsp:nvSpPr>
      <dsp:spPr>
        <a:xfrm>
          <a:off x="0" y="1762141"/>
          <a:ext cx="78488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FEBB-EB18-4864-B1F0-4878B05AC283}">
      <dsp:nvSpPr>
        <dsp:cNvPr id="0" name=""/>
        <dsp:cNvSpPr/>
      </dsp:nvSpPr>
      <dsp:spPr>
        <a:xfrm>
          <a:off x="362933" y="23732"/>
          <a:ext cx="7477762" cy="19893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CL" sz="2400" b="1" kern="1200" dirty="0"/>
            <a:t>¿Has  vivido alguna situación  graciosa en tu vida que puedas contar ? </a:t>
          </a:r>
        </a:p>
      </dsp:txBody>
      <dsp:txXfrm>
        <a:off x="460044" y="120843"/>
        <a:ext cx="7283540" cy="1795106"/>
      </dsp:txXfrm>
    </dsp:sp>
    <dsp:sp modelId="{A64EB367-576C-44B3-8DEB-6FC6888ED275}">
      <dsp:nvSpPr>
        <dsp:cNvPr id="0" name=""/>
        <dsp:cNvSpPr/>
      </dsp:nvSpPr>
      <dsp:spPr>
        <a:xfrm>
          <a:off x="0" y="3580315"/>
          <a:ext cx="7848872"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7212F-2FC5-4FA6-B016-D8E91A341EFD}">
      <dsp:nvSpPr>
        <dsp:cNvPr id="0" name=""/>
        <dsp:cNvSpPr/>
      </dsp:nvSpPr>
      <dsp:spPr>
        <a:xfrm>
          <a:off x="373281" y="2282341"/>
          <a:ext cx="7472935" cy="15488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778000">
            <a:lnSpc>
              <a:spcPct val="90000"/>
            </a:lnSpc>
            <a:spcBef>
              <a:spcPct val="0"/>
            </a:spcBef>
            <a:spcAft>
              <a:spcPct val="35000"/>
            </a:spcAft>
            <a:buNone/>
          </a:pPr>
          <a:r>
            <a:rPr lang="es-CL" sz="4000" kern="1200" dirty="0"/>
            <a:t>¿Q</a:t>
          </a:r>
          <a:r>
            <a:rPr lang="es-CL" sz="2400" b="1" kern="1200" dirty="0"/>
            <a:t>ué sería importante o relevante mencionar cuando la cuente?</a:t>
          </a:r>
        </a:p>
      </dsp:txBody>
      <dsp:txXfrm>
        <a:off x="448892" y="2357952"/>
        <a:ext cx="7321713" cy="1397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96416-9E6E-439B-89EE-5D9FC16DC594}">
      <dsp:nvSpPr>
        <dsp:cNvPr id="0" name=""/>
        <dsp:cNvSpPr/>
      </dsp:nvSpPr>
      <dsp:spPr>
        <a:xfrm rot="16200000">
          <a:off x="600658" y="-600658"/>
          <a:ext cx="3370684" cy="4572000"/>
        </a:xfrm>
        <a:prstGeom prst="round1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s-CL" sz="3300" b="0" i="0" kern="1200"/>
            <a:t>Una anécdota es un tipo de texto </a:t>
          </a:r>
          <a:r>
            <a:rPr lang="es-CL" sz="3300" b="1" i="0" kern="1200">
              <a:hlinkClick xmlns:r="http://schemas.openxmlformats.org/officeDocument/2006/relationships" r:id="rId1" tooltip="las formas narrativas"/>
            </a:rPr>
            <a:t>narrativo</a:t>
          </a:r>
          <a:endParaRPr lang="es-CL" sz="3300" kern="1200"/>
        </a:p>
      </dsp:txBody>
      <dsp:txXfrm rot="5400000">
        <a:off x="0" y="0"/>
        <a:ext cx="4572000" cy="2528013"/>
      </dsp:txXfrm>
    </dsp:sp>
    <dsp:sp modelId="{C831A81C-47AA-4064-AE03-327DC576059F}">
      <dsp:nvSpPr>
        <dsp:cNvPr id="0" name=""/>
        <dsp:cNvSpPr/>
      </dsp:nvSpPr>
      <dsp:spPr>
        <a:xfrm>
          <a:off x="4572000" y="0"/>
          <a:ext cx="4572000" cy="3370684"/>
        </a:xfrm>
        <a:prstGeom prst="round1Rect">
          <a:avLst/>
        </a:prstGeom>
        <a:solidFill>
          <a:schemeClr val="accent1">
            <a:shade val="50000"/>
            <a:hueOff val="149403"/>
            <a:satOff val="4438"/>
            <a:lumOff val="19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s-CL" sz="3300" b="0" i="0" kern="1200"/>
            <a:t>puede ser </a:t>
          </a:r>
          <a:r>
            <a:rPr lang="es-CL" sz="3300" b="1" i="0" kern="1200">
              <a:hlinkClick xmlns:r="http://schemas.openxmlformats.org/officeDocument/2006/relationships" r:id="rId2" tooltip="comunicación oral y escrita"/>
            </a:rPr>
            <a:t>oral o escrito</a:t>
          </a:r>
          <a:r>
            <a:rPr lang="es-CL" sz="3300" b="0" i="0" kern="1200"/>
            <a:t>, y que consiste en relatar una situación vivida, por el </a:t>
          </a:r>
          <a:r>
            <a:rPr lang="es-CL" sz="3300" b="1" i="0" kern="1200">
              <a:hlinkClick xmlns:r="http://schemas.openxmlformats.org/officeDocument/2006/relationships" r:id="rId3" tooltip="factores de la comunicación"/>
            </a:rPr>
            <a:t>emisor,</a:t>
          </a:r>
          <a:r>
            <a:rPr lang="es-CL" sz="3300" b="0" i="0" kern="1200"/>
            <a:t> </a:t>
          </a:r>
          <a:endParaRPr lang="es-CL" sz="3300" kern="1200"/>
        </a:p>
      </dsp:txBody>
      <dsp:txXfrm>
        <a:off x="4572000" y="0"/>
        <a:ext cx="4572000" cy="2528013"/>
      </dsp:txXfrm>
    </dsp:sp>
    <dsp:sp modelId="{F2193F5E-5711-461A-9D13-71D306054D3D}">
      <dsp:nvSpPr>
        <dsp:cNvPr id="0" name=""/>
        <dsp:cNvSpPr/>
      </dsp:nvSpPr>
      <dsp:spPr>
        <a:xfrm rot="10800000">
          <a:off x="0" y="3370684"/>
          <a:ext cx="4572000" cy="3370684"/>
        </a:xfrm>
        <a:prstGeom prst="round1Rect">
          <a:avLst/>
        </a:prstGeom>
        <a:solidFill>
          <a:schemeClr val="accent1">
            <a:shade val="50000"/>
            <a:hueOff val="298805"/>
            <a:satOff val="8876"/>
            <a:lumOff val="389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s-CL" sz="3300" b="0" i="0" kern="1200"/>
            <a:t>que tenga como rasgo principal, el destacarse dentro de sus experiencias,</a:t>
          </a:r>
          <a:endParaRPr lang="es-CL" sz="3300" kern="1200"/>
        </a:p>
      </dsp:txBody>
      <dsp:txXfrm rot="10800000">
        <a:off x="0" y="4213354"/>
        <a:ext cx="4572000" cy="2528013"/>
      </dsp:txXfrm>
    </dsp:sp>
    <dsp:sp modelId="{4E3007DE-4B7A-4623-AAC2-531F39174BE6}">
      <dsp:nvSpPr>
        <dsp:cNvPr id="0" name=""/>
        <dsp:cNvSpPr/>
      </dsp:nvSpPr>
      <dsp:spPr>
        <a:xfrm rot="5400000">
          <a:off x="5172658" y="2770026"/>
          <a:ext cx="3370684" cy="4572000"/>
        </a:xfrm>
        <a:prstGeom prst="round1Rect">
          <a:avLst/>
        </a:prstGeom>
        <a:solidFill>
          <a:schemeClr val="accent1">
            <a:shade val="50000"/>
            <a:hueOff val="149403"/>
            <a:satOff val="4438"/>
            <a:lumOff val="19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s-CL" sz="3300" b="0" i="0" kern="1200"/>
            <a:t>ya sea por ser extraña, graciosa, tragicómica o vergonzosa.</a:t>
          </a:r>
          <a:endParaRPr lang="es-CL" sz="3300" kern="1200"/>
        </a:p>
      </dsp:txBody>
      <dsp:txXfrm rot="-5400000">
        <a:off x="4572000" y="4213354"/>
        <a:ext cx="4572000" cy="2528013"/>
      </dsp:txXfrm>
    </dsp:sp>
    <dsp:sp modelId="{FBD20F7C-386D-44EF-B08C-BB909D8616FF}">
      <dsp:nvSpPr>
        <dsp:cNvPr id="0" name=""/>
        <dsp:cNvSpPr/>
      </dsp:nvSpPr>
      <dsp:spPr>
        <a:xfrm>
          <a:off x="3200399" y="2528013"/>
          <a:ext cx="2743200" cy="1685342"/>
        </a:xfrm>
        <a:prstGeom prst="roundRect">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L" sz="3300" b="1" kern="1200" dirty="0"/>
            <a:t>La anécdota</a:t>
          </a:r>
        </a:p>
      </dsp:txBody>
      <dsp:txXfrm>
        <a:off x="3282671" y="2610285"/>
        <a:ext cx="2578656" cy="1520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446CE-E72D-4763-B21F-33C1C9F01503}">
      <dsp:nvSpPr>
        <dsp:cNvPr id="0" name=""/>
        <dsp:cNvSpPr/>
      </dsp:nvSpPr>
      <dsp:spPr>
        <a:xfrm>
          <a:off x="0" y="221053"/>
          <a:ext cx="8424936" cy="863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CL" sz="3600" kern="1200" dirty="0"/>
            <a:t>NARRATIVA</a:t>
          </a:r>
        </a:p>
      </dsp:txBody>
      <dsp:txXfrm>
        <a:off x="42151" y="263204"/>
        <a:ext cx="8340634" cy="779158"/>
      </dsp:txXfrm>
    </dsp:sp>
    <dsp:sp modelId="{EC6B03DB-9B6E-42FC-A61D-758A5829AA05}">
      <dsp:nvSpPr>
        <dsp:cNvPr id="0" name=""/>
        <dsp:cNvSpPr/>
      </dsp:nvSpPr>
      <dsp:spPr>
        <a:xfrm>
          <a:off x="0" y="1084513"/>
          <a:ext cx="8424936"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CL" sz="2800" b="0" i="0" kern="1200" dirty="0"/>
            <a:t>Debe relatarse o escribirse como si fuera un </a:t>
          </a:r>
          <a:r>
            <a:rPr lang="es-CL" sz="2800" b="1" i="0" kern="1200" dirty="0">
              <a:hlinkClick xmlns:r="http://schemas.openxmlformats.org/officeDocument/2006/relationships" r:id="rId1" tooltip="manifestaciones de la narración: cuento y novela"/>
            </a:rPr>
            <a:t>cuento</a:t>
          </a:r>
          <a:r>
            <a:rPr lang="es-CL" sz="2800" b="0" i="0" kern="1200" dirty="0"/>
            <a:t> breve. Por ello, debe seguir una secuencia de hechos, que involucren una</a:t>
          </a:r>
          <a:r>
            <a:rPr lang="es-CL" sz="2800" b="1" i="0" kern="1200" dirty="0">
              <a:hlinkClick xmlns:r="http://schemas.openxmlformats.org/officeDocument/2006/relationships" r:id="rId2" tooltip="elementos del género narrativo"/>
            </a:rPr>
            <a:t> presentación o inicio; un desarrollo, un clímax y un desenlace</a:t>
          </a:r>
          <a:r>
            <a:rPr lang="es-CL" sz="2800" b="0" i="0" kern="1200" dirty="0"/>
            <a:t>.</a:t>
          </a:r>
          <a:endParaRPr lang="es-CL" sz="2800" kern="1200" dirty="0"/>
        </a:p>
      </dsp:txBody>
      <dsp:txXfrm>
        <a:off x="0" y="1084513"/>
        <a:ext cx="8424936" cy="1676700"/>
      </dsp:txXfrm>
    </dsp:sp>
    <dsp:sp modelId="{3ADF729E-058F-442C-926E-D54D21E8A56F}">
      <dsp:nvSpPr>
        <dsp:cNvPr id="0" name=""/>
        <dsp:cNvSpPr/>
      </dsp:nvSpPr>
      <dsp:spPr>
        <a:xfrm>
          <a:off x="0" y="2761213"/>
          <a:ext cx="8424936" cy="863460"/>
        </a:xfrm>
        <a:prstGeom prst="round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CL" sz="3600" kern="1200" dirty="0"/>
            <a:t>BREVE</a:t>
          </a:r>
        </a:p>
      </dsp:txBody>
      <dsp:txXfrm>
        <a:off x="42151" y="2803364"/>
        <a:ext cx="8340634" cy="779158"/>
      </dsp:txXfrm>
    </dsp:sp>
    <dsp:sp modelId="{F9D8D6EB-8739-42C5-A0E2-7291F5295B02}">
      <dsp:nvSpPr>
        <dsp:cNvPr id="0" name=""/>
        <dsp:cNvSpPr/>
      </dsp:nvSpPr>
      <dsp:spPr>
        <a:xfrm>
          <a:off x="0" y="3624674"/>
          <a:ext cx="8424936"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CL" sz="2800" b="0" i="0" kern="1200" dirty="0"/>
            <a:t>Para que una anécdota logre captar la atención de la audiencia, debe ser una historia breve, pero a la vez entretenida e interesante.</a:t>
          </a:r>
          <a:endParaRPr lang="es-CL" sz="2800" kern="1200" dirty="0"/>
        </a:p>
      </dsp:txBody>
      <dsp:txXfrm>
        <a:off x="0" y="3624674"/>
        <a:ext cx="8424936" cy="1266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ACDC1-D314-4C89-A8CD-DC1E16E53F2E}">
      <dsp:nvSpPr>
        <dsp:cNvPr id="0" name=""/>
        <dsp:cNvSpPr/>
      </dsp:nvSpPr>
      <dsp:spPr>
        <a:xfrm>
          <a:off x="0" y="69255"/>
          <a:ext cx="8964488" cy="983384"/>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CL" sz="4100" kern="1200" dirty="0"/>
            <a:t>CONTADA CON HISTIONISMO </a:t>
          </a:r>
        </a:p>
      </dsp:txBody>
      <dsp:txXfrm>
        <a:off x="48005" y="117260"/>
        <a:ext cx="8868478" cy="887374"/>
      </dsp:txXfrm>
    </dsp:sp>
    <dsp:sp modelId="{B3E0C120-DFA5-4AF4-8D9C-834F8117FEFE}">
      <dsp:nvSpPr>
        <dsp:cNvPr id="0" name=""/>
        <dsp:cNvSpPr/>
      </dsp:nvSpPr>
      <dsp:spPr>
        <a:xfrm>
          <a:off x="0" y="1052640"/>
          <a:ext cx="8964488" cy="237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CL" sz="3200" b="0" i="0" kern="1200" dirty="0"/>
            <a:t>Una anécdota debe ser contada con gracia y actitud, es decir, resaltando las partes más interesantes; utilizando variedad en el tono de voz y logrando, que el público logre imaginarse y </a:t>
          </a:r>
          <a:r>
            <a:rPr lang="es-CL" sz="3200" b="0" i="0" kern="1200" dirty="0" err="1"/>
            <a:t>empatizar</a:t>
          </a:r>
          <a:r>
            <a:rPr lang="es-CL" sz="3200" b="0" i="0" kern="1200" dirty="0"/>
            <a:t> con la situación que se relata.</a:t>
          </a:r>
          <a:endParaRPr lang="es-CL" sz="3200" kern="1200" dirty="0"/>
        </a:p>
      </dsp:txBody>
      <dsp:txXfrm>
        <a:off x="0" y="1052640"/>
        <a:ext cx="8964488" cy="2376359"/>
      </dsp:txXfrm>
    </dsp:sp>
    <dsp:sp modelId="{447B91F4-416C-439C-9628-23A4D2946CF6}">
      <dsp:nvSpPr>
        <dsp:cNvPr id="0" name=""/>
        <dsp:cNvSpPr/>
      </dsp:nvSpPr>
      <dsp:spPr>
        <a:xfrm>
          <a:off x="0" y="3429000"/>
          <a:ext cx="8964488" cy="983384"/>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CL" sz="4100" kern="1200" dirty="0"/>
            <a:t>RELATADA EN ORDEN SECUENCIAL</a:t>
          </a:r>
        </a:p>
      </dsp:txBody>
      <dsp:txXfrm>
        <a:off x="48005" y="3477005"/>
        <a:ext cx="8868478" cy="887374"/>
      </dsp:txXfrm>
    </dsp:sp>
    <dsp:sp modelId="{B6847688-A94D-4CB5-AD31-9B10658736BC}">
      <dsp:nvSpPr>
        <dsp:cNvPr id="0" name=""/>
        <dsp:cNvSpPr/>
      </dsp:nvSpPr>
      <dsp:spPr>
        <a:xfrm>
          <a:off x="0" y="4412385"/>
          <a:ext cx="8964488" cy="237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CL" sz="3200" b="0" i="0" kern="1200" dirty="0">
              <a:solidFill>
                <a:srgbClr val="333333"/>
              </a:solidFill>
              <a:effectLst/>
              <a:latin typeface="openSans-light"/>
            </a:rPr>
            <a:t>Una anécdota se caracteriza, además, porque los acontecimientos, se relatan en orden cronológico o secuencial, es decir, desde el inicio, hasta su término.</a:t>
          </a:r>
          <a:endParaRPr lang="es-CL" sz="3200" kern="1200" dirty="0"/>
        </a:p>
        <a:p>
          <a:pPr marL="285750" lvl="1" indent="-285750" algn="l" defTabSz="1422400">
            <a:lnSpc>
              <a:spcPct val="90000"/>
            </a:lnSpc>
            <a:spcBef>
              <a:spcPct val="0"/>
            </a:spcBef>
            <a:spcAft>
              <a:spcPct val="20000"/>
            </a:spcAft>
            <a:buChar char="•"/>
          </a:pPr>
          <a:endParaRPr lang="es-CL" sz="3200" kern="1200" dirty="0"/>
        </a:p>
      </dsp:txBody>
      <dsp:txXfrm>
        <a:off x="0" y="4412385"/>
        <a:ext cx="8964488" cy="2376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BC03-7F71-4224-91C6-70BFEB9DE864}">
      <dsp:nvSpPr>
        <dsp:cNvPr id="0" name=""/>
        <dsp:cNvSpPr/>
      </dsp:nvSpPr>
      <dsp:spPr>
        <a:xfrm rot="5400000">
          <a:off x="-245635" y="2460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1</a:t>
          </a:r>
        </a:p>
      </dsp:txBody>
      <dsp:txXfrm rot="-5400000">
        <a:off x="1" y="573596"/>
        <a:ext cx="1146297" cy="491270"/>
      </dsp:txXfrm>
    </dsp:sp>
    <dsp:sp modelId="{F65B965C-96AC-4D49-86C4-1B666E07E2AF}">
      <dsp:nvSpPr>
        <dsp:cNvPr id="0" name=""/>
        <dsp:cNvSpPr/>
      </dsp:nvSpPr>
      <dsp:spPr>
        <a:xfrm rot="5400000">
          <a:off x="4155739" y="-30089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Podremos utilizar este aprendizaje , en algún momento de nuestras vidas ¿cuándo?</a:t>
          </a:r>
        </a:p>
      </dsp:txBody>
      <dsp:txXfrm rot="-5400000">
        <a:off x="1146298" y="52408"/>
        <a:ext cx="7031341" cy="960496"/>
      </dsp:txXfrm>
    </dsp:sp>
    <dsp:sp modelId="{918F7045-2CE9-4593-8B30-066CAF734A87}">
      <dsp:nvSpPr>
        <dsp:cNvPr id="0" name=""/>
        <dsp:cNvSpPr/>
      </dsp:nvSpPr>
      <dsp:spPr>
        <a:xfrm rot="5400000">
          <a:off x="-245635" y="168983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2</a:t>
          </a:r>
        </a:p>
      </dsp:txBody>
      <dsp:txXfrm rot="-5400000">
        <a:off x="1" y="2017346"/>
        <a:ext cx="1146297" cy="491270"/>
      </dsp:txXfrm>
    </dsp:sp>
    <dsp:sp modelId="{D2725625-1AB8-40AD-A3DB-AD9D59234FE5}">
      <dsp:nvSpPr>
        <dsp:cNvPr id="0" name=""/>
        <dsp:cNvSpPr/>
      </dsp:nvSpPr>
      <dsp:spPr>
        <a:xfrm rot="5400000">
          <a:off x="4155739" y="-156524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¿Qué opinas sobre la actividad trabajada en la clase hoy?</a:t>
          </a:r>
        </a:p>
      </dsp:txBody>
      <dsp:txXfrm rot="-5400000">
        <a:off x="1146298" y="1496158"/>
        <a:ext cx="7031341" cy="960496"/>
      </dsp:txXfrm>
    </dsp:sp>
    <dsp:sp modelId="{028966DF-2D4A-4792-8718-F7B4D4CA19C1}">
      <dsp:nvSpPr>
        <dsp:cNvPr id="0" name=""/>
        <dsp:cNvSpPr/>
      </dsp:nvSpPr>
      <dsp:spPr>
        <a:xfrm rot="5400000">
          <a:off x="-245635" y="31335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3</a:t>
          </a:r>
        </a:p>
      </dsp:txBody>
      <dsp:txXfrm rot="-5400000">
        <a:off x="1" y="3461096"/>
        <a:ext cx="1146297" cy="491270"/>
      </dsp:txXfrm>
    </dsp:sp>
    <dsp:sp modelId="{B18A3ADD-36A1-4A29-83E6-2CEDF312EA51}">
      <dsp:nvSpPr>
        <dsp:cNvPr id="0" name=""/>
        <dsp:cNvSpPr/>
      </dsp:nvSpPr>
      <dsp:spPr>
        <a:xfrm rot="5400000">
          <a:off x="4155739" y="-1214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¿Logramos el objetivo de la clase de hoy? ¿por qué?</a:t>
          </a:r>
        </a:p>
      </dsp:txBody>
      <dsp:txXfrm rot="-5400000">
        <a:off x="1146298" y="2939908"/>
        <a:ext cx="7031341" cy="960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BC03-7F71-4224-91C6-70BFEB9DE864}">
      <dsp:nvSpPr>
        <dsp:cNvPr id="0" name=""/>
        <dsp:cNvSpPr/>
      </dsp:nvSpPr>
      <dsp:spPr>
        <a:xfrm rot="5400000">
          <a:off x="-245635" y="2460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1</a:t>
          </a:r>
        </a:p>
      </dsp:txBody>
      <dsp:txXfrm rot="-5400000">
        <a:off x="1" y="573596"/>
        <a:ext cx="1146297" cy="491270"/>
      </dsp:txXfrm>
    </dsp:sp>
    <dsp:sp modelId="{F65B965C-96AC-4D49-86C4-1B666E07E2AF}">
      <dsp:nvSpPr>
        <dsp:cNvPr id="0" name=""/>
        <dsp:cNvSpPr/>
      </dsp:nvSpPr>
      <dsp:spPr>
        <a:xfrm rot="5400000">
          <a:off x="4155739" y="-30089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L" sz="3200" kern="1200" dirty="0"/>
            <a:t>¿para qué nos son </a:t>
          </a:r>
          <a:r>
            <a:rPr lang="es-CL" sz="3200" kern="1200" dirty="0" err="1"/>
            <a:t>utiles</a:t>
          </a:r>
          <a:r>
            <a:rPr lang="es-CL" sz="3200" kern="1200" dirty="0"/>
            <a:t> los conectores?¿cuando los usamos?</a:t>
          </a:r>
        </a:p>
      </dsp:txBody>
      <dsp:txXfrm rot="-5400000">
        <a:off x="1146298" y="52408"/>
        <a:ext cx="7031341" cy="960496"/>
      </dsp:txXfrm>
    </dsp:sp>
    <dsp:sp modelId="{918F7045-2CE9-4593-8B30-066CAF734A87}">
      <dsp:nvSpPr>
        <dsp:cNvPr id="0" name=""/>
        <dsp:cNvSpPr/>
      </dsp:nvSpPr>
      <dsp:spPr>
        <a:xfrm rot="5400000">
          <a:off x="-245635" y="168983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2</a:t>
          </a:r>
        </a:p>
      </dsp:txBody>
      <dsp:txXfrm rot="-5400000">
        <a:off x="1" y="2017346"/>
        <a:ext cx="1146297" cy="491270"/>
      </dsp:txXfrm>
    </dsp:sp>
    <dsp:sp modelId="{D2725625-1AB8-40AD-A3DB-AD9D59234FE5}">
      <dsp:nvSpPr>
        <dsp:cNvPr id="0" name=""/>
        <dsp:cNvSpPr/>
      </dsp:nvSpPr>
      <dsp:spPr>
        <a:xfrm rot="5400000">
          <a:off x="4155739" y="-156524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L" sz="3200" kern="1200" dirty="0"/>
            <a:t>¿realiza una oración utilizando un conector?</a:t>
          </a:r>
        </a:p>
      </dsp:txBody>
      <dsp:txXfrm rot="-5400000">
        <a:off x="1146298" y="1496158"/>
        <a:ext cx="7031341" cy="960496"/>
      </dsp:txXfrm>
    </dsp:sp>
    <dsp:sp modelId="{028966DF-2D4A-4792-8718-F7B4D4CA19C1}">
      <dsp:nvSpPr>
        <dsp:cNvPr id="0" name=""/>
        <dsp:cNvSpPr/>
      </dsp:nvSpPr>
      <dsp:spPr>
        <a:xfrm rot="5400000">
          <a:off x="-245635" y="31335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3</a:t>
          </a:r>
        </a:p>
      </dsp:txBody>
      <dsp:txXfrm rot="-5400000">
        <a:off x="1" y="3461096"/>
        <a:ext cx="1146297" cy="491270"/>
      </dsp:txXfrm>
    </dsp:sp>
    <dsp:sp modelId="{B18A3ADD-36A1-4A29-83E6-2CEDF312EA51}">
      <dsp:nvSpPr>
        <dsp:cNvPr id="0" name=""/>
        <dsp:cNvSpPr/>
      </dsp:nvSpPr>
      <dsp:spPr>
        <a:xfrm rot="5400000">
          <a:off x="4155739" y="-1214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L" sz="3200" kern="1200" dirty="0"/>
            <a:t>¿Logramos el objetivo de la clase de hoy? ¿por qué?</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12-11-2020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37239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52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60577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064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8" name="Footer Placeholder 7"/>
          <p:cNvSpPr>
            <a:spLocks noGrp="1"/>
          </p:cNvSpPr>
          <p:nvPr>
            <p:ph type="ftr" sz="quarter" idx="11"/>
          </p:nvPr>
        </p:nvSpPr>
        <p:spPr/>
        <p:txBody>
          <a:bodyPr/>
          <a:lstStyle/>
          <a:p>
            <a:endParaRPr lang="es-MX">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3468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4" name="Footer Placeholder 3"/>
          <p:cNvSpPr>
            <a:spLocks noGrp="1"/>
          </p:cNvSpPr>
          <p:nvPr>
            <p:ph type="ftr" sz="quarter" idx="11"/>
          </p:nvPr>
        </p:nvSpPr>
        <p:spPr/>
        <p:txBody>
          <a:bodyPr/>
          <a:lstStyle/>
          <a:p>
            <a:endParaRPr lang="es-MX">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9824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3" name="Footer Placeholder 2"/>
          <p:cNvSpPr>
            <a:spLocks noGrp="1"/>
          </p:cNvSpPr>
          <p:nvPr>
            <p:ph type="ftr" sz="quarter" idx="11"/>
          </p:nvPr>
        </p:nvSpPr>
        <p:spPr/>
        <p:txBody>
          <a:bodyPr/>
          <a:lstStyle/>
          <a:p>
            <a:endParaRPr lang="es-MX">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429330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107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extLst>
      <p:ext uri="{BB962C8B-B14F-4D97-AF65-F5344CB8AC3E}">
        <p14:creationId xmlns:p14="http://schemas.microsoft.com/office/powerpoint/2010/main" val="9063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53665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3885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49241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319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081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6920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60271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3164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810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2611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6114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1285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8517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5402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49493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9068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6202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78815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709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29893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51928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13157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18617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1240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12-11-2020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12/11/2020</a:t>
            </a:fld>
            <a:endParaRPr lang="es-MX">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83770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41912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12-11-2020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929342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N°34</a:t>
            </a:r>
            <a:br>
              <a:rPr lang="es-CL" sz="2800" dirty="0"/>
            </a:br>
            <a:r>
              <a:rPr lang="es-CL" sz="2800" dirty="0"/>
              <a:t>LENGUA Y LITERATURA</a:t>
            </a:r>
            <a:br>
              <a:rPr lang="es-CL" sz="2800" dirty="0"/>
            </a:br>
            <a:r>
              <a:rPr lang="es-CL" sz="2800" dirty="0"/>
              <a:t> 6 AÑO A</a:t>
            </a:r>
            <a:br>
              <a:rPr lang="es-CL" sz="2800" dirty="0"/>
            </a:br>
            <a:r>
              <a:rPr lang="es-CL" sz="2800" dirty="0"/>
              <a:t>DÍA: /11/2020</a:t>
            </a:r>
            <a:br>
              <a:rPr lang="es-CL" sz="2800" dirty="0"/>
            </a:br>
            <a:r>
              <a:rPr lang="es-CL" sz="2800" dirty="0"/>
              <a:t>clase 1</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CL" dirty="0"/>
              <a:t>EJEMPLO: MI ANECDOTA</a:t>
            </a:r>
          </a:p>
        </p:txBody>
      </p:sp>
      <p:sp>
        <p:nvSpPr>
          <p:cNvPr id="4" name="3 Rectángulo redondeado"/>
          <p:cNvSpPr/>
          <p:nvPr/>
        </p:nvSpPr>
        <p:spPr>
          <a:xfrm>
            <a:off x="0" y="1196752"/>
            <a:ext cx="8964488" cy="5661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400" dirty="0">
                <a:solidFill>
                  <a:schemeClr val="tx1"/>
                </a:solidFill>
                <a:latin typeface="openSans-light"/>
              </a:rPr>
              <a:t>Estaba caminando por el metro. Esa mañana me había arreglado muy bonita para ir a una reunión. Me sentía realmente despampanante y capturando todas las miradas de quienes se encontraban a mi alrededor. De pronto, lo veo: un joven alto, de pelo castaño, ojos verdes; muy bien parecido. Él, me miraba fijamente. Yo, sencillamente, ¡no podía creerlo! Me veía bien, pero… ¿Para captar la atención de un hombre así de guapo? No me cabía en la cabeza. De seguro, era por ese vestido ceñido que me había comprado hacía un par de días o.. por esos masajes que me había hecho en la peluquería… no sé, pero el asunto, es que todo había dado resultado.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403648" cy="123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14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Continuación….</a:t>
            </a:r>
          </a:p>
        </p:txBody>
      </p:sp>
      <p:sp>
        <p:nvSpPr>
          <p:cNvPr id="3" name="2 Rectángulo redondeado"/>
          <p:cNvSpPr/>
          <p:nvPr/>
        </p:nvSpPr>
        <p:spPr>
          <a:xfrm>
            <a:off x="179512" y="1238250"/>
            <a:ext cx="8964488" cy="4999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CL" sz="2200" dirty="0">
                <a:solidFill>
                  <a:schemeClr val="tx1"/>
                </a:solidFill>
                <a:latin typeface="openSans-light"/>
              </a:rPr>
              <a:t>Pasé por el lado del joven y como lo perdí de vista, seguí caminando con la cabeza girada hacia atrás, mientras avanzaba en busca del metro – que aún no aparecía – contorneando mis caderas y con un aire muy coqueto, para hacerle notar, que me interesaba entablar una conversación con él. Él sonreía. Yo pensaba: “¡Por fin!, hoy se acaba mi soltería. En eso iba discurriendo, cuando ¡</a:t>
            </a:r>
            <a:r>
              <a:rPr lang="es-CL" sz="2200" dirty="0" err="1">
                <a:solidFill>
                  <a:schemeClr val="tx1"/>
                </a:solidFill>
                <a:latin typeface="openSans-light"/>
              </a:rPr>
              <a:t>Plaf</a:t>
            </a:r>
            <a:r>
              <a:rPr lang="es-CL" sz="2200" dirty="0">
                <a:solidFill>
                  <a:schemeClr val="tx1"/>
                </a:solidFill>
                <a:latin typeface="openSans-light"/>
              </a:rPr>
              <a:t>! ¡Me caigo dentro de la línea del metro! Toda la gente se agolpó a mirarme. Yo, en el suelo, con el pelo desordenado, sin poder subir por mis propios medios; el vestido roto y la vergüenza… ¡Qué vergüenza sentía! Entre varios, lograron sacarme de ahí, antes que llegara el tren y me atropellara. Cuando ya estaba sana y salva, miré de reojo al joven, que se reía a carcajadas de mí. Con el orgullo hecho pedazos, me subí al primer vagón que vi y traté de hacerme la desentendida.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0"/>
            <a:ext cx="140811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55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90"/>
            <a:ext cx="8229600" cy="1143000"/>
          </a:xfrm>
        </p:spPr>
        <p:txBody>
          <a:bodyPr/>
          <a:lstStyle/>
          <a:p>
            <a:r>
              <a:rPr lang="es-CL" dirty="0"/>
              <a:t>A planificar tu anécdota ….</a:t>
            </a:r>
          </a:p>
        </p:txBody>
      </p:sp>
      <p:graphicFrame>
        <p:nvGraphicFramePr>
          <p:cNvPr id="3" name="2 Tabla"/>
          <p:cNvGraphicFramePr>
            <a:graphicFrameLocks noGrp="1"/>
          </p:cNvGraphicFramePr>
          <p:nvPr>
            <p:extLst>
              <p:ext uri="{D42A27DB-BD31-4B8C-83A1-F6EECF244321}">
                <p14:modId xmlns:p14="http://schemas.microsoft.com/office/powerpoint/2010/main" val="2522518462"/>
              </p:ext>
            </p:extLst>
          </p:nvPr>
        </p:nvGraphicFramePr>
        <p:xfrm>
          <a:off x="467544" y="1397000"/>
          <a:ext cx="8496944" cy="4926816"/>
        </p:xfrm>
        <a:graphic>
          <a:graphicData uri="http://schemas.openxmlformats.org/drawingml/2006/table">
            <a:tbl>
              <a:tblPr firstRow="1" bandRow="1">
                <a:tableStyleId>{F5AB1C69-6EDB-4FF4-983F-18BD219EF322}</a:tableStyleId>
              </a:tblPr>
              <a:tblGrid>
                <a:gridCol w="2736304">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2001466">
                <a:tc>
                  <a:txBody>
                    <a:bodyPr/>
                    <a:lstStyle/>
                    <a:p>
                      <a:r>
                        <a:rPr lang="es-CL" sz="2000" b="1" dirty="0"/>
                        <a:t>1ª párrafo</a:t>
                      </a:r>
                    </a:p>
                    <a:p>
                      <a:r>
                        <a:rPr lang="es-CL" sz="2000" b="1" dirty="0"/>
                        <a:t>planteamiento</a:t>
                      </a:r>
                    </a:p>
                  </a:txBody>
                  <a:tcPr/>
                </a:tc>
                <a:tc>
                  <a:txBody>
                    <a:bodyPr/>
                    <a:lstStyle/>
                    <a:p>
                      <a:r>
                        <a:rPr lang="es-CL" sz="2000" b="1" dirty="0"/>
                        <a:t> Este primer</a:t>
                      </a:r>
                      <a:r>
                        <a:rPr lang="es-CL" sz="2000" b="1" baseline="0" dirty="0"/>
                        <a:t> párrafo debe responder a las preguntas </a:t>
                      </a:r>
                    </a:p>
                    <a:p>
                      <a:r>
                        <a:rPr lang="es-CL" sz="2000" b="1" baseline="0" dirty="0"/>
                        <a:t>¿Cuándo ocurrió?</a:t>
                      </a:r>
                    </a:p>
                    <a:p>
                      <a:r>
                        <a:rPr lang="es-CL" sz="2000" b="1" baseline="0" dirty="0"/>
                        <a:t>A quien le ocurrió?</a:t>
                      </a:r>
                    </a:p>
                    <a:p>
                      <a:r>
                        <a:rPr lang="es-CL" sz="2000" b="1" baseline="0" dirty="0"/>
                        <a:t>Donde ocurrió?</a:t>
                      </a:r>
                    </a:p>
                    <a:p>
                      <a:r>
                        <a:rPr lang="es-CL" sz="2000" b="1" baseline="0" dirty="0"/>
                        <a:t>Cual es la situación inicial?</a:t>
                      </a:r>
                      <a:endParaRPr lang="es-CL" sz="2000" b="1" dirty="0"/>
                    </a:p>
                  </a:txBody>
                  <a:tcPr/>
                </a:tc>
                <a:extLst>
                  <a:ext uri="{0D108BD9-81ED-4DB2-BD59-A6C34878D82A}">
                    <a16:rowId xmlns:a16="http://schemas.microsoft.com/office/drawing/2014/main" val="10000"/>
                  </a:ext>
                </a:extLst>
              </a:tr>
              <a:tr h="1614710">
                <a:tc>
                  <a:txBody>
                    <a:bodyPr/>
                    <a:lstStyle/>
                    <a:p>
                      <a:r>
                        <a:rPr lang="es-CL" sz="2000" b="1" dirty="0"/>
                        <a:t>2ª párrafo o nudo</a:t>
                      </a:r>
                    </a:p>
                  </a:txBody>
                  <a:tcPr/>
                </a:tc>
                <a:tc>
                  <a:txBody>
                    <a:bodyPr/>
                    <a:lstStyle/>
                    <a:p>
                      <a:r>
                        <a:rPr lang="es-CL" sz="2000" b="1" dirty="0"/>
                        <a:t>Se desarrollan los acontecimientos. Debe responder a las siguientes preguntas: </a:t>
                      </a:r>
                    </a:p>
                    <a:p>
                      <a:r>
                        <a:rPr lang="es-CL" sz="2000" b="1" dirty="0"/>
                        <a:t>¿Qué ocurrió?</a:t>
                      </a:r>
                    </a:p>
                    <a:p>
                      <a:r>
                        <a:rPr lang="es-CL" sz="2000" b="1" dirty="0"/>
                        <a:t>¿que sucedió luego?</a:t>
                      </a:r>
                    </a:p>
                  </a:txBody>
                  <a:tcPr/>
                </a:tc>
                <a:extLst>
                  <a:ext uri="{0D108BD9-81ED-4DB2-BD59-A6C34878D82A}">
                    <a16:rowId xmlns:a16="http://schemas.microsoft.com/office/drawing/2014/main" val="10001"/>
                  </a:ext>
                </a:extLst>
              </a:tr>
              <a:tr h="1053403">
                <a:tc>
                  <a:txBody>
                    <a:bodyPr/>
                    <a:lstStyle/>
                    <a:p>
                      <a:r>
                        <a:rPr lang="es-CL" sz="2000" b="1" dirty="0"/>
                        <a:t>3ª párrafo o desenlace</a:t>
                      </a:r>
                    </a:p>
                  </a:txBody>
                  <a:tcPr/>
                </a:tc>
                <a:tc>
                  <a:txBody>
                    <a:bodyPr/>
                    <a:lstStyle/>
                    <a:p>
                      <a:r>
                        <a:rPr lang="es-CL" sz="2000" b="1" dirty="0"/>
                        <a:t>Es el cierre del</a:t>
                      </a:r>
                      <a:r>
                        <a:rPr lang="es-CL" sz="2000" b="1" baseline="0" dirty="0"/>
                        <a:t> relato, de lo sucedido, debe responder a las siguientes preguntas</a:t>
                      </a:r>
                    </a:p>
                    <a:p>
                      <a:r>
                        <a:rPr lang="es-CL" sz="2000" b="1" baseline="0" dirty="0"/>
                        <a:t>En que quedó todo?</a:t>
                      </a:r>
                    </a:p>
                    <a:p>
                      <a:r>
                        <a:rPr lang="es-CL" sz="2000" b="1" baseline="0" dirty="0"/>
                        <a:t>Que consecuencia tuvo?</a:t>
                      </a:r>
                      <a:endParaRPr lang="es-CL" sz="2000" b="1" dirty="0"/>
                    </a:p>
                  </a:txBody>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81175"/>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69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302741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547664" y="188640"/>
            <a:ext cx="547260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prstClr val="white"/>
                </a:solidFill>
              </a:rPr>
              <a:t>Ticket de salida </a:t>
            </a:r>
          </a:p>
          <a:p>
            <a:pPr algn="ctr"/>
            <a:r>
              <a:rPr lang="es-CL" sz="2400" b="1" dirty="0">
                <a:solidFill>
                  <a:prstClr val="white"/>
                </a:solidFill>
              </a:rPr>
              <a:t>6º básico</a:t>
            </a:r>
          </a:p>
          <a:p>
            <a:pPr algn="ctr"/>
            <a:r>
              <a:rPr lang="es-CL" sz="2400" b="1" dirty="0">
                <a:solidFill>
                  <a:prstClr val="white"/>
                </a:solidFill>
              </a:rPr>
              <a:t>Lenguaje y literatura</a:t>
            </a:r>
          </a:p>
        </p:txBody>
      </p:sp>
      <p:sp>
        <p:nvSpPr>
          <p:cNvPr id="5" name="4 Rectángulo redondeado"/>
          <p:cNvSpPr/>
          <p:nvPr/>
        </p:nvSpPr>
        <p:spPr>
          <a:xfrm>
            <a:off x="6660232" y="5805264"/>
            <a:ext cx="23762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Enviar a ximena.gallardo@colegio-jeanpiaget.cl</a:t>
            </a:r>
          </a:p>
        </p:txBody>
      </p:sp>
    </p:spTree>
    <p:extLst>
      <p:ext uri="{BB962C8B-B14F-4D97-AF65-F5344CB8AC3E}">
        <p14:creationId xmlns:p14="http://schemas.microsoft.com/office/powerpoint/2010/main" val="312502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N°33</a:t>
            </a:r>
            <a:br>
              <a:rPr lang="es-CL" sz="2800" dirty="0"/>
            </a:br>
            <a:r>
              <a:rPr lang="es-CL" sz="2800" dirty="0"/>
              <a:t>LENGUA Y LITERATURA</a:t>
            </a:r>
            <a:br>
              <a:rPr lang="es-CL" sz="2800" dirty="0"/>
            </a:br>
            <a:r>
              <a:rPr lang="es-CL" sz="2800" dirty="0"/>
              <a:t> 6 AÑO A</a:t>
            </a:r>
            <a:br>
              <a:rPr lang="es-CL" sz="2800" dirty="0"/>
            </a:br>
            <a:r>
              <a:rPr lang="es-CL" sz="2800" dirty="0"/>
              <a:t>DÍA: 10/11/2020</a:t>
            </a:r>
            <a:br>
              <a:rPr lang="es-CL" sz="2800" dirty="0"/>
            </a:br>
            <a:r>
              <a:rPr lang="es-CL" sz="2800" dirty="0"/>
              <a:t>clase 2</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Colegio Jean Piaget</a:t>
            </a:r>
            <a:endParaRPr kumimoji="0" lang="es-MX" sz="180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Mi escuela, un lugar para aprender y crecer en un ambiente saludable</a:t>
            </a:r>
            <a:endParaRPr kumimoji="0" lang="es-E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34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028748935"/>
              </p:ext>
            </p:extLst>
          </p:nvPr>
        </p:nvGraphicFramePr>
        <p:xfrm>
          <a:off x="271050" y="650032"/>
          <a:ext cx="8872949" cy="6053625"/>
        </p:xfrm>
        <a:graphic>
          <a:graphicData uri="http://schemas.openxmlformats.org/drawingml/2006/table">
            <a:tbl>
              <a:tblPr firstRow="1" firstCol="1" bandRow="1"/>
              <a:tblGrid>
                <a:gridCol w="2808574">
                  <a:extLst>
                    <a:ext uri="{9D8B030D-6E8A-4147-A177-3AD203B41FA5}">
                      <a16:colId xmlns:a16="http://schemas.microsoft.com/office/drawing/2014/main" val="20000"/>
                    </a:ext>
                  </a:extLst>
                </a:gridCol>
                <a:gridCol w="6064375">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200" dirty="0">
                          <a:effectLst/>
                          <a:latin typeface="+mn-lt"/>
                          <a:ea typeface="Calibri"/>
                          <a:cs typeface="Times New Roman"/>
                        </a:rPr>
                        <a:t>LENGUA</a:t>
                      </a:r>
                      <a:r>
                        <a:rPr lang="es-CL" sz="1200" baseline="0" dirty="0">
                          <a:effectLst/>
                          <a:latin typeface="+mn-lt"/>
                          <a:ea typeface="Calibri"/>
                          <a:cs typeface="Times New Roman"/>
                        </a:rPr>
                        <a:t> Y LITERATURA / 6 AÑO BÁSICO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476">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XIMENA</a:t>
                      </a:r>
                      <a:r>
                        <a:rPr lang="es-CL" sz="1200" baseline="0" dirty="0">
                          <a:effectLst/>
                          <a:latin typeface="+mn-lt"/>
                          <a:ea typeface="Calibri"/>
                          <a:cs typeface="Times New Roman"/>
                        </a:rPr>
                        <a:t> GALLARDO MUÑOZ</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9355">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OA</a:t>
                      </a:r>
                      <a:r>
                        <a:rPr lang="es-CL" sz="1200" baseline="0" dirty="0">
                          <a:effectLst/>
                          <a:latin typeface="+mn-lt"/>
                          <a:ea typeface="Calibri"/>
                          <a:cs typeface="Times New Roman"/>
                        </a:rPr>
                        <a:t> 15  </a:t>
                      </a:r>
                      <a:r>
                        <a:rPr lang="es-CL" sz="1200" dirty="0"/>
                        <a:t>Escribir creativamente narraciones (relatos de experiencias personales, noticias, cuentos, etc.) </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6344">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Escriben un cuento en que: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relatan un hecho interesante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desarrollan una secuencia narrativa</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mantienen la coherencia temática</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describen las acciones que realizan los personajes</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utilizan conectores para ordenar el relato (primero, luego, después, entonces, por eso, porque, antes de que, además, cuando, pero, etc.)</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mencionan al menos dos características del ambiente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describen explícitamente al menos una característica sicológica de un personaje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describen los sentimientos o los problemas de los personajes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Escriben el relato de una experiencia personal o una noticia en que: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narran un hecho interesante</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describen a las personas que intervienen en la acción</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mantienen la coherencia temática</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expresan una opinión sobre los hechos relatados</a:t>
                      </a:r>
                    </a:p>
                    <a:p>
                      <a:pPr>
                        <a:lnSpc>
                          <a:spcPct val="115000"/>
                        </a:lnSpc>
                        <a:spcAft>
                          <a:spcPts val="0"/>
                        </a:spcAft>
                      </a:pPr>
                      <a:endParaRPr lang="es-CL" sz="12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394">
                <a:tc>
                  <a:txBody>
                    <a:bodyPr/>
                    <a:lstStyle/>
                    <a:p>
                      <a:pPr algn="just">
                        <a:spcAft>
                          <a:spcPts val="0"/>
                        </a:spcAft>
                      </a:pPr>
                      <a:r>
                        <a:rPr lang="es-ES_tradnl" sz="1200" b="1" dirty="0">
                          <a:effectLst/>
                          <a:latin typeface="+mn-lt"/>
                          <a:ea typeface="Calibri"/>
                          <a:cs typeface="Times New Roman"/>
                        </a:rPr>
                        <a:t>CONTENIDO</a:t>
                      </a:r>
                      <a:r>
                        <a:rPr lang="es-CL" sz="1200" b="0" baseline="0" dirty="0">
                          <a:effectLst/>
                          <a:latin typeface="+mn-lt"/>
                          <a:ea typeface="Calibri"/>
                          <a:cs typeface="Times New Roman"/>
                        </a:rPr>
                        <a:t> </a:t>
                      </a:r>
                      <a:r>
                        <a:rPr lang="es-CL" sz="1200" b="1" baseline="0" dirty="0">
                          <a:effectLst/>
                          <a:latin typeface="+mn-lt"/>
                          <a:ea typeface="Calibri"/>
                          <a:cs typeface="Times New Roman"/>
                        </a:rPr>
                        <a:t>/HABILIDADES</a:t>
                      </a:r>
                      <a:endParaRPr lang="es-ES_tradn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1" baseline="0" dirty="0">
                          <a:effectLst/>
                          <a:latin typeface="+mn-lt"/>
                          <a:ea typeface="Calibri"/>
                          <a:cs typeface="Times New Roman"/>
                        </a:rPr>
                        <a:t>Escribir relatos</a:t>
                      </a:r>
                      <a:endParaRPr lang="es-CL" sz="1200" b="0" baseline="0" dirty="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CL" sz="1200" dirty="0">
                          <a:effectLst/>
                          <a:latin typeface="+mn-lt"/>
                          <a:ea typeface="Calibri"/>
                          <a:cs typeface="Times New Roman"/>
                        </a:rPr>
                        <a:t>Escribir</a:t>
                      </a:r>
                      <a:r>
                        <a:rPr lang="es-CL" sz="1200" baseline="0" dirty="0">
                          <a:effectLst/>
                          <a:latin typeface="+mn-lt"/>
                          <a:ea typeface="Calibri"/>
                          <a:cs typeface="Times New Roman"/>
                        </a:rPr>
                        <a:t>  la anécdota , planificado la clase anterior </a:t>
                      </a:r>
                      <a:r>
                        <a:rPr kumimoji="0" lang="es-CL" sz="1200" b="0" i="0" u="none" strike="noStrike" kern="1200" cap="none" spc="0" normalizeH="0" baseline="0" noProof="0" dirty="0">
                          <a:ln>
                            <a:noFill/>
                          </a:ln>
                          <a:solidFill>
                            <a:prstClr val="black"/>
                          </a:solidFill>
                          <a:effectLst/>
                          <a:uLnTx/>
                          <a:uFillTx/>
                          <a:latin typeface="+mn-lt"/>
                          <a:ea typeface="+mn-ea"/>
                          <a:cs typeface="+mn-cs"/>
                        </a:rPr>
                        <a:t>, incluyendo conectores para una mejor redacción.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baseline="0" dirty="0">
                          <a:effectLst/>
                          <a:latin typeface="+mn-lt"/>
                        </a:rPr>
                        <a:t> Ticket de salida  : Enviar a correo </a:t>
                      </a:r>
                      <a:r>
                        <a:rPr lang="es-CL" sz="1200" b="1" baseline="0" dirty="0">
                          <a:effectLst/>
                          <a:latin typeface="+mn-lt"/>
                          <a:hlinkClick r:id="rId2"/>
                        </a:rPr>
                        <a:t>ximena.gallardo@colegio-jeanpiaget.cl</a:t>
                      </a:r>
                      <a:r>
                        <a:rPr lang="es-CL" sz="1200" b="1" baseline="0" dirty="0">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58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818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77608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4C29B7-F96D-4335-82ED-B1D7B82CC34C}"/>
              </a:ext>
            </a:extLst>
          </p:cNvPr>
          <p:cNvPicPr>
            <a:picLocks noChangeAspect="1"/>
          </p:cNvPicPr>
          <p:nvPr/>
        </p:nvPicPr>
        <p:blipFill rotWithShape="1">
          <a:blip r:embed="rId2"/>
          <a:srcRect l="18237" r="7458"/>
          <a:stretch/>
        </p:blipFill>
        <p:spPr>
          <a:xfrm>
            <a:off x="20" y="10"/>
            <a:ext cx="3477914" cy="6857990"/>
          </a:xfrm>
          <a:prstGeom prst="rect">
            <a:avLst/>
          </a:prstGeom>
        </p:spPr>
      </p:pic>
      <p:sp>
        <p:nvSpPr>
          <p:cNvPr id="8" name="Rectangle 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AD70640A-D79A-4B89-AE84-89A96013F6BD}"/>
              </a:ext>
            </a:extLst>
          </p:cNvPr>
          <p:cNvSpPr/>
          <p:nvPr/>
        </p:nvSpPr>
        <p:spPr>
          <a:xfrm>
            <a:off x="3957996" y="1556792"/>
            <a:ext cx="4705943"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62500" lnSpcReduction="20000"/>
          </a:bodyPr>
          <a:lstStyle/>
          <a:p>
            <a:pPr algn="just">
              <a:defRPr/>
            </a:pPr>
            <a:r>
              <a:rPr lang="en-US" sz="6000" dirty="0">
                <a:solidFill>
                  <a:schemeClr val="bg1"/>
                </a:solidFill>
                <a:latin typeface="+mj-lt"/>
                <a:ea typeface="+mj-ea"/>
                <a:cs typeface="+mj-cs"/>
              </a:rPr>
              <a:t>OBJETIVO DE LA CLASE  </a:t>
            </a:r>
          </a:p>
          <a:p>
            <a:pPr algn="just">
              <a:defRPr/>
            </a:pPr>
            <a:r>
              <a:rPr lang="es-CL" sz="6000" dirty="0">
                <a:solidFill>
                  <a:schemeClr val="tx1"/>
                </a:solidFill>
                <a:ea typeface="Calibri"/>
                <a:cs typeface="Times New Roman"/>
              </a:rPr>
              <a:t>Escribir  la anécdota, planificada la clase anterior </a:t>
            </a:r>
            <a:r>
              <a:rPr lang="es-CL" sz="6000" dirty="0">
                <a:solidFill>
                  <a:schemeClr val="tx1"/>
                </a:solidFill>
              </a:rPr>
              <a:t>, incluyendo conectores para una mejor redacción.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6000" dirty="0">
              <a:solidFill>
                <a:schemeClr val="bg1"/>
              </a:solidFill>
              <a:latin typeface="+mj-lt"/>
              <a:ea typeface="+mj-ea"/>
              <a:cs typeface="+mj-cs"/>
            </a:endParaRPr>
          </a:p>
        </p:txBody>
      </p:sp>
      <p:sp>
        <p:nvSpPr>
          <p:cNvPr id="4" name="CuadroTexto 3">
            <a:extLst>
              <a:ext uri="{FF2B5EF4-FFF2-40B4-BE49-F238E27FC236}">
                <a16:creationId xmlns:a16="http://schemas.microsoft.com/office/drawing/2014/main" id="{EFD0DA5E-93AC-46EB-8791-9D00C98C9E82}"/>
              </a:ext>
            </a:extLst>
          </p:cNvPr>
          <p:cNvSpPr txBox="1"/>
          <p:nvPr/>
        </p:nvSpPr>
        <p:spPr>
          <a:xfrm>
            <a:off x="1403648" y="4221088"/>
            <a:ext cx="1512168" cy="923330"/>
          </a:xfrm>
          <a:prstGeom prst="rect">
            <a:avLst/>
          </a:prstGeom>
          <a:noFill/>
        </p:spPr>
        <p:txBody>
          <a:bodyPr wrap="square" rtlCol="0">
            <a:spAutoFit/>
          </a:bodyPr>
          <a:lstStyle/>
          <a:p>
            <a:r>
              <a:rPr lang="es-CL" dirty="0"/>
              <a:t>QUE LEA, EL SIGUIENTE ESTUDIANTE </a:t>
            </a:r>
          </a:p>
        </p:txBody>
      </p:sp>
    </p:spTree>
    <p:extLst>
      <p:ext uri="{BB962C8B-B14F-4D97-AF65-F5344CB8AC3E}">
        <p14:creationId xmlns:p14="http://schemas.microsoft.com/office/powerpoint/2010/main" val="422810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b="1" dirty="0"/>
          </a:p>
        </p:txBody>
      </p:sp>
      <p:sp>
        <p:nvSpPr>
          <p:cNvPr id="4" name="3 Rectángulo redondeado"/>
          <p:cNvSpPr/>
          <p:nvPr/>
        </p:nvSpPr>
        <p:spPr>
          <a:xfrm>
            <a:off x="467544" y="266016"/>
            <a:ext cx="8424936" cy="1578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solidFill>
                  <a:prstClr val="white"/>
                </a:solidFill>
              </a:rPr>
              <a:t>A realizar el cuestionario de comprensión lectora </a:t>
            </a:r>
          </a:p>
        </p:txBody>
      </p:sp>
      <p:sp>
        <p:nvSpPr>
          <p:cNvPr id="5" name="4 Flecha abajo"/>
          <p:cNvSpPr/>
          <p:nvPr/>
        </p:nvSpPr>
        <p:spPr>
          <a:xfrm>
            <a:off x="3491880" y="2204864"/>
            <a:ext cx="2016224" cy="230425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L">
              <a:solidFill>
                <a:prstClr val="white"/>
              </a:solidFill>
            </a:endParaRPr>
          </a:p>
        </p:txBody>
      </p:sp>
      <p:sp>
        <p:nvSpPr>
          <p:cNvPr id="6" name="5 Rectángulo redondeado"/>
          <p:cNvSpPr/>
          <p:nvPr/>
        </p:nvSpPr>
        <p:spPr>
          <a:xfrm>
            <a:off x="1763688" y="4757112"/>
            <a:ext cx="5832648" cy="11521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https://forms.gle/4staao6Cwn6HK9rd7</a:t>
            </a:r>
          </a:p>
        </p:txBody>
      </p:sp>
    </p:spTree>
    <p:extLst>
      <p:ext uri="{BB962C8B-B14F-4D97-AF65-F5344CB8AC3E}">
        <p14:creationId xmlns:p14="http://schemas.microsoft.com/office/powerpoint/2010/main" val="412022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92468411"/>
              </p:ext>
            </p:extLst>
          </p:nvPr>
        </p:nvGraphicFramePr>
        <p:xfrm>
          <a:off x="467544" y="1340768"/>
          <a:ext cx="8424936" cy="3983854"/>
        </p:xfrm>
        <a:graphic>
          <a:graphicData uri="http://schemas.openxmlformats.org/drawingml/2006/table">
            <a:tbl>
              <a:tblPr firstRow="1" firstCol="1" bandRow="1"/>
              <a:tblGrid>
                <a:gridCol w="2376264">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0">
                <a:tc>
                  <a:txBody>
                    <a:bodyPr/>
                    <a:lstStyle/>
                    <a:p>
                      <a:pPr algn="just">
                        <a:spcAft>
                          <a:spcPts val="0"/>
                        </a:spcAft>
                      </a:pPr>
                      <a:r>
                        <a:rPr lang="es-ES_tradnl" sz="1400" b="1" dirty="0">
                          <a:solidFill>
                            <a:schemeClr val="tx1"/>
                          </a:solidFill>
                          <a:effectLst/>
                          <a:latin typeface="+mn-lt"/>
                          <a:ea typeface="Calibri"/>
                          <a:cs typeface="Times New Roman"/>
                        </a:rPr>
                        <a:t>ASIGNATURA /CURSO</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solidFill>
                            <a:schemeClr val="tx1"/>
                          </a:solidFill>
                          <a:effectLst/>
                          <a:latin typeface="+mn-lt"/>
                          <a:ea typeface="Calibri"/>
                          <a:cs typeface="Times New Roman"/>
                        </a:rPr>
                        <a:t>LENGUA</a:t>
                      </a:r>
                      <a:r>
                        <a:rPr lang="es-CL" sz="1400" baseline="0" dirty="0">
                          <a:solidFill>
                            <a:schemeClr val="tx1"/>
                          </a:solidFill>
                          <a:effectLst/>
                          <a:latin typeface="+mn-lt"/>
                          <a:ea typeface="Calibri"/>
                          <a:cs typeface="Times New Roman"/>
                        </a:rPr>
                        <a:t> Y LITERATURA / 6 AÑO BÁSICO</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208">
                <a:tc>
                  <a:txBody>
                    <a:bodyPr/>
                    <a:lstStyle/>
                    <a:p>
                      <a:pPr algn="just">
                        <a:spcAft>
                          <a:spcPts val="0"/>
                        </a:spcAft>
                      </a:pPr>
                      <a:r>
                        <a:rPr lang="es-ES_tradnl" sz="1400" b="1" dirty="0">
                          <a:solidFill>
                            <a:schemeClr val="tx1"/>
                          </a:solidFill>
                          <a:effectLst/>
                          <a:latin typeface="+mn-lt"/>
                          <a:ea typeface="Calibri"/>
                          <a:cs typeface="Times New Roman"/>
                        </a:rPr>
                        <a:t>NOMBRE DEL PROFESOR/A</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solidFill>
                            <a:schemeClr val="tx1"/>
                          </a:solidFill>
                          <a:effectLst/>
                          <a:latin typeface="+mn-lt"/>
                          <a:ea typeface="Calibri"/>
                          <a:cs typeface="Times New Roman"/>
                        </a:rPr>
                        <a:t>XIMENA</a:t>
                      </a:r>
                      <a:r>
                        <a:rPr lang="es-CL" sz="1400" baseline="0" dirty="0">
                          <a:solidFill>
                            <a:schemeClr val="tx1"/>
                          </a:solidFill>
                          <a:effectLst/>
                          <a:latin typeface="+mn-lt"/>
                          <a:ea typeface="Calibri"/>
                          <a:cs typeface="Times New Roman"/>
                        </a:rPr>
                        <a:t> GALLARDO MUÑOZ</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2416">
                <a:tc>
                  <a:txBody>
                    <a:bodyPr/>
                    <a:lstStyle/>
                    <a:p>
                      <a:pPr algn="just">
                        <a:spcAft>
                          <a:spcPts val="0"/>
                        </a:spcAft>
                      </a:pPr>
                      <a:r>
                        <a:rPr lang="es-CL" sz="1400" b="1" dirty="0">
                          <a:solidFill>
                            <a:schemeClr val="tx1"/>
                          </a:solidFill>
                          <a:effectLst/>
                          <a:latin typeface="+mn-lt"/>
                          <a:ea typeface="Calibri"/>
                          <a:cs typeface="Times New Roman"/>
                        </a:rPr>
                        <a:t>EDUCADORA</a:t>
                      </a:r>
                      <a:r>
                        <a:rPr lang="es-CL" sz="1400" b="1" baseline="0" dirty="0">
                          <a:solidFill>
                            <a:schemeClr val="tx1"/>
                          </a:solidFill>
                          <a:effectLst/>
                          <a:latin typeface="+mn-lt"/>
                          <a:ea typeface="Calibri"/>
                          <a:cs typeface="Times New Roman"/>
                        </a:rPr>
                        <a:t> DIFERENCIAL</a:t>
                      </a:r>
                      <a:endParaRPr lang="es-CL" sz="1400" b="1"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solidFill>
                            <a:schemeClr val="tx1"/>
                          </a:solidFill>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9594">
                <a:tc>
                  <a:txBody>
                    <a:bodyPr/>
                    <a:lstStyle/>
                    <a:p>
                      <a:pPr algn="just">
                        <a:spcAft>
                          <a:spcPts val="0"/>
                        </a:spcAft>
                      </a:pPr>
                      <a:r>
                        <a:rPr lang="es-ES_tradnl" sz="1400" b="1" dirty="0">
                          <a:solidFill>
                            <a:schemeClr val="tx1"/>
                          </a:solidFill>
                          <a:effectLst/>
                          <a:latin typeface="+mn-lt"/>
                          <a:ea typeface="Calibri"/>
                          <a:cs typeface="Times New Roman"/>
                        </a:rPr>
                        <a:t>OBJETIVO DE APRENDIZAJE PRIORIZACIÓN NIVEL 1</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solidFill>
                            <a:schemeClr val="tx1"/>
                          </a:solidFill>
                          <a:effectLst/>
                          <a:latin typeface="+mn-lt"/>
                          <a:ea typeface="Calibri"/>
                          <a:cs typeface="Times New Roman"/>
                        </a:rPr>
                        <a:t>OA</a:t>
                      </a:r>
                      <a:r>
                        <a:rPr lang="es-CL" sz="1400" baseline="0" dirty="0">
                          <a:solidFill>
                            <a:schemeClr val="tx1"/>
                          </a:solidFill>
                          <a:effectLst/>
                          <a:latin typeface="+mn-lt"/>
                          <a:ea typeface="Calibri"/>
                          <a:cs typeface="Times New Roman"/>
                        </a:rPr>
                        <a:t> 14  </a:t>
                      </a:r>
                      <a:r>
                        <a:rPr lang="es-CL" sz="1400" dirty="0">
                          <a:solidFill>
                            <a:schemeClr val="tx1"/>
                          </a:solidFill>
                        </a:rPr>
                        <a:t>Escribir creativamente narraciones (relatos de experiencias personales, noticias , cuentos, etc.) </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5478">
                <a:tc>
                  <a:txBody>
                    <a:bodyPr/>
                    <a:lstStyle/>
                    <a:p>
                      <a:pPr algn="just">
                        <a:spcAft>
                          <a:spcPts val="0"/>
                        </a:spcAft>
                      </a:pPr>
                      <a:endParaRPr lang="es-ES_tradnl" sz="1400" b="1" dirty="0">
                        <a:solidFill>
                          <a:schemeClr val="tx1"/>
                        </a:solidFill>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a:solidFill>
                            <a:schemeClr val="tx1"/>
                          </a:solidFill>
                          <a:effectLst/>
                          <a:latin typeface="+mn-lt"/>
                          <a:ea typeface="Calibri"/>
                          <a:cs typeface="Times New Roman"/>
                        </a:rPr>
                        <a:t>INDICADORES DE EVALUACIÓN PARA OA</a:t>
                      </a:r>
                      <a:endParaRPr lang="es-CL" sz="14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buFont typeface="Arial"/>
                        <a:buNone/>
                      </a:pPr>
                      <a:r>
                        <a:rPr lang="es-CL" sz="1400" b="0" i="0" dirty="0">
                          <a:solidFill>
                            <a:schemeClr val="tx1"/>
                          </a:solidFill>
                          <a:effectLst/>
                          <a:latin typeface="Raleway"/>
                        </a:rPr>
                        <a:t>Escriben el relato de una experiencia personal o una noticia en que:</a:t>
                      </a:r>
                    </a:p>
                    <a:p>
                      <a:pPr marL="742950" lvl="1" indent="-285750" algn="l">
                        <a:buFont typeface="+mj-lt"/>
                        <a:buAutoNum type="arabicPeriod"/>
                      </a:pPr>
                      <a:r>
                        <a:rPr lang="es-CL" sz="1400" b="0" i="0" dirty="0">
                          <a:solidFill>
                            <a:schemeClr val="tx1"/>
                          </a:solidFill>
                          <a:effectLst/>
                          <a:latin typeface="Raleway"/>
                        </a:rPr>
                        <a:t>narran un hecho interesante</a:t>
                      </a:r>
                    </a:p>
                    <a:p>
                      <a:pPr marL="742950" lvl="1" indent="-285750" algn="l">
                        <a:buFont typeface="+mj-lt"/>
                        <a:buAutoNum type="arabicPeriod"/>
                      </a:pPr>
                      <a:r>
                        <a:rPr lang="es-CL" sz="1400" b="0" i="0" dirty="0">
                          <a:solidFill>
                            <a:schemeClr val="tx1"/>
                          </a:solidFill>
                          <a:effectLst/>
                          <a:latin typeface="Raleway"/>
                        </a:rPr>
                        <a:t>describen a las personas que intervienen en la acción</a:t>
                      </a:r>
                    </a:p>
                    <a:p>
                      <a:pPr marL="742950" lvl="1" indent="-285750" algn="l">
                        <a:buFont typeface="+mj-lt"/>
                        <a:buAutoNum type="arabicPeriod"/>
                      </a:pPr>
                      <a:r>
                        <a:rPr lang="es-CL" sz="1400" b="0" i="0" dirty="0">
                          <a:solidFill>
                            <a:schemeClr val="tx1"/>
                          </a:solidFill>
                          <a:effectLst/>
                          <a:latin typeface="Raleway"/>
                        </a:rPr>
                        <a:t>mantienen la coherencia temática</a:t>
                      </a:r>
                    </a:p>
                    <a:p>
                      <a:pPr marL="742950" lvl="1" indent="-285750" algn="l">
                        <a:buFont typeface="+mj-lt"/>
                        <a:buAutoNum type="arabicPeriod"/>
                      </a:pPr>
                      <a:r>
                        <a:rPr lang="es-CL" sz="1400" b="0" i="0" dirty="0">
                          <a:solidFill>
                            <a:schemeClr val="tx1"/>
                          </a:solidFill>
                          <a:effectLst/>
                          <a:latin typeface="Raleway"/>
                        </a:rPr>
                        <a:t>expresan una opinión sobre los hechos relatados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9077">
                <a:tc>
                  <a:txBody>
                    <a:bodyPr/>
                    <a:lstStyle/>
                    <a:p>
                      <a:pPr algn="just">
                        <a:spcAft>
                          <a:spcPts val="0"/>
                        </a:spcAft>
                      </a:pPr>
                      <a:r>
                        <a:rPr lang="es-ES_tradnl" sz="1400" b="1" dirty="0">
                          <a:solidFill>
                            <a:schemeClr val="tx1"/>
                          </a:solidFill>
                          <a:effectLst/>
                          <a:latin typeface="+mn-lt"/>
                          <a:ea typeface="Calibri"/>
                          <a:cs typeface="Times New Roman"/>
                        </a:rPr>
                        <a:t>CONTENIDO</a:t>
                      </a:r>
                      <a:r>
                        <a:rPr lang="es-CL" sz="1400" b="0" baseline="0" dirty="0">
                          <a:solidFill>
                            <a:schemeClr val="tx1"/>
                          </a:solidFill>
                          <a:effectLst/>
                          <a:latin typeface="+mn-lt"/>
                          <a:ea typeface="Calibri"/>
                          <a:cs typeface="Times New Roman"/>
                        </a:rPr>
                        <a:t> </a:t>
                      </a:r>
                      <a:r>
                        <a:rPr lang="es-CL" sz="1400" b="1" baseline="0" dirty="0">
                          <a:solidFill>
                            <a:schemeClr val="tx1"/>
                          </a:solidFill>
                          <a:effectLst/>
                          <a:latin typeface="+mn-lt"/>
                          <a:ea typeface="Calibri"/>
                          <a:cs typeface="Times New Roman"/>
                        </a:rPr>
                        <a:t>/HABILIDADES</a:t>
                      </a:r>
                      <a:endParaRPr lang="es-ES_tradnl" sz="1400" b="1"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1" baseline="0" dirty="0">
                          <a:solidFill>
                            <a:schemeClr val="tx1"/>
                          </a:solidFill>
                          <a:effectLst/>
                          <a:latin typeface="+mn-lt"/>
                          <a:ea typeface="Calibri"/>
                          <a:cs typeface="Times New Roman"/>
                        </a:rPr>
                        <a:t>Escribir relatos</a:t>
                      </a:r>
                      <a:endParaRPr lang="es-CL" sz="1400" b="0" baseline="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5638">
                <a:tc>
                  <a:txBody>
                    <a:bodyPr/>
                    <a:lstStyle/>
                    <a:p>
                      <a:pPr algn="just">
                        <a:spcAft>
                          <a:spcPts val="0"/>
                        </a:spcAft>
                      </a:pPr>
                      <a:r>
                        <a:rPr lang="es-ES_tradnl" sz="1400" b="1">
                          <a:solidFill>
                            <a:schemeClr val="tx1"/>
                          </a:solidFill>
                          <a:effectLst/>
                          <a:latin typeface="+mn-lt"/>
                          <a:ea typeface="Calibri"/>
                          <a:cs typeface="Times New Roman"/>
                        </a:rPr>
                        <a:t>OBJETIVO DE LA CLASE</a:t>
                      </a:r>
                      <a:endParaRPr lang="es-CL" sz="140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CL" sz="1400" dirty="0">
                          <a:solidFill>
                            <a:schemeClr val="tx1"/>
                          </a:solidFill>
                          <a:effectLst/>
                          <a:latin typeface="+mn-lt"/>
                          <a:ea typeface="Calibri"/>
                          <a:cs typeface="Times New Roman"/>
                        </a:rPr>
                        <a:t>Planificar la</a:t>
                      </a:r>
                      <a:r>
                        <a:rPr lang="es-CL" sz="1400" baseline="0" dirty="0">
                          <a:solidFill>
                            <a:schemeClr val="tx1"/>
                          </a:solidFill>
                          <a:effectLst/>
                          <a:latin typeface="+mn-lt"/>
                          <a:ea typeface="Calibri"/>
                          <a:cs typeface="Times New Roman"/>
                        </a:rPr>
                        <a:t> </a:t>
                      </a:r>
                      <a:r>
                        <a:rPr lang="es-CL" sz="1400" dirty="0">
                          <a:solidFill>
                            <a:schemeClr val="tx1"/>
                          </a:solidFill>
                          <a:effectLst/>
                          <a:latin typeface="+mn-lt"/>
                          <a:ea typeface="Calibri"/>
                          <a:cs typeface="Times New Roman"/>
                        </a:rPr>
                        <a:t>narración,</a:t>
                      </a:r>
                      <a:r>
                        <a:rPr lang="es-CL" sz="1400" baseline="0" dirty="0">
                          <a:solidFill>
                            <a:schemeClr val="tx1"/>
                          </a:solidFill>
                          <a:effectLst/>
                          <a:latin typeface="+mn-lt"/>
                          <a:ea typeface="Calibri"/>
                          <a:cs typeface="Times New Roman"/>
                        </a:rPr>
                        <a:t> de un anécdota vivido, </a:t>
                      </a:r>
                      <a:r>
                        <a:rPr kumimoji="0" lang="es-CL" sz="1400" b="0" i="0" u="none" strike="noStrike" kern="1200" cap="none" spc="0" normalizeH="0" baseline="0" noProof="0" dirty="0">
                          <a:ln>
                            <a:noFill/>
                          </a:ln>
                          <a:solidFill>
                            <a:schemeClr val="tx1"/>
                          </a:solidFill>
                          <a:effectLst/>
                          <a:uLnTx/>
                          <a:uFillTx/>
                          <a:latin typeface="+mn-lt"/>
                          <a:ea typeface="+mn-ea"/>
                          <a:cs typeface="+mn-cs"/>
                        </a:rPr>
                        <a:t>incluyendo descripciones y diálogo  para desarrollar la trama, los personajes y el ambiente.</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6861">
                <a:tc>
                  <a:txBody>
                    <a:bodyPr/>
                    <a:lstStyle/>
                    <a:p>
                      <a:pPr marL="0" marR="0" algn="just">
                        <a:spcBef>
                          <a:spcPts val="0"/>
                        </a:spcBef>
                        <a:spcAft>
                          <a:spcPts val="0"/>
                        </a:spcAft>
                      </a:pPr>
                      <a:r>
                        <a:rPr lang="es-CL" sz="1400" b="1" dirty="0">
                          <a:solidFill>
                            <a:schemeClr val="tx1"/>
                          </a:solidFill>
                          <a:effectLst/>
                          <a:latin typeface="+mn-lt"/>
                        </a:rPr>
                        <a:t>EVALUACIÓN</a:t>
                      </a:r>
                      <a:endParaRPr lang="es-CL" sz="1400" dirty="0">
                        <a:solidFill>
                          <a:schemeClr val="tx1"/>
                        </a:solidFill>
                        <a:effectLst/>
                        <a:latin typeface="+mn-lt"/>
                      </a:endParaRPr>
                    </a:p>
                    <a:p>
                      <a:pPr marL="0" marR="0" algn="just">
                        <a:spcBef>
                          <a:spcPts val="0"/>
                        </a:spcBef>
                        <a:spcAft>
                          <a:spcPts val="0"/>
                        </a:spcAft>
                      </a:pPr>
                      <a:r>
                        <a:rPr lang="es-CL" sz="1400" b="1" dirty="0">
                          <a:solidFill>
                            <a:schemeClr val="tx1"/>
                          </a:solidFill>
                          <a:effectLst/>
                          <a:latin typeface="+mn-lt"/>
                        </a:rPr>
                        <a:t> </a:t>
                      </a:r>
                      <a:endParaRPr lang="es-CL" sz="1400" dirty="0">
                        <a:solidFill>
                          <a:schemeClr val="tx1"/>
                        </a:solidFill>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1" baseline="0" dirty="0">
                          <a:solidFill>
                            <a:schemeClr val="tx1"/>
                          </a:solidFill>
                          <a:effectLst/>
                          <a:latin typeface="+mn-lt"/>
                        </a:rPr>
                        <a:t> Ticket de salida  : Enviar a correo </a:t>
                      </a:r>
                      <a:r>
                        <a:rPr lang="es-CL" sz="1400" b="1" baseline="0" dirty="0">
                          <a:solidFill>
                            <a:schemeClr val="tx1"/>
                          </a:solidFill>
                          <a:effectLst/>
                          <a:latin typeface="+mn-lt"/>
                          <a:hlinkClick r:id="rId2"/>
                        </a:rPr>
                        <a:t>ximena.gallardo@colegio-jeanpiaget.cl</a:t>
                      </a:r>
                      <a:r>
                        <a:rPr lang="es-CL" sz="1400" b="1" baseline="0" dirty="0">
                          <a:solidFill>
                            <a:schemeClr val="tx1"/>
                          </a:solidFill>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6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93204" y="368660"/>
            <a:ext cx="8229600" cy="1143000"/>
          </a:xfrm>
        </p:spPr>
        <p:txBody>
          <a:bodyPr>
            <a:normAutofit/>
          </a:bodyPr>
          <a:lstStyle/>
          <a:p>
            <a:r>
              <a:rPr lang="es-CL" dirty="0"/>
              <a:t>Recordemos que una anécdota... </a:t>
            </a:r>
          </a:p>
        </p:txBody>
      </p:sp>
      <p:sp>
        <p:nvSpPr>
          <p:cNvPr id="5" name="4 Rectángulo redondeado"/>
          <p:cNvSpPr/>
          <p:nvPr/>
        </p:nvSpPr>
        <p:spPr>
          <a:xfrm>
            <a:off x="395536" y="1340768"/>
            <a:ext cx="8208912" cy="5256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800" dirty="0">
                <a:solidFill>
                  <a:schemeClr val="tx2"/>
                </a:solidFill>
              </a:rPr>
              <a:t>Es una narración oral o escrita, de un hecho real.</a:t>
            </a:r>
          </a:p>
          <a:p>
            <a:r>
              <a:rPr lang="es-CL" sz="2800" dirty="0">
                <a:solidFill>
                  <a:schemeClr val="tx2"/>
                </a:solidFill>
              </a:rPr>
              <a:t>Debe ser graciosa o tragicómica presenta sus características son: (responde tú)</a:t>
            </a:r>
          </a:p>
          <a:p>
            <a:r>
              <a:rPr lang="es-CL" sz="2800" dirty="0">
                <a:solidFill>
                  <a:schemeClr val="tx2"/>
                </a:solidFill>
              </a:rPr>
              <a:t>1.</a:t>
            </a:r>
          </a:p>
          <a:p>
            <a:r>
              <a:rPr lang="es-CL" sz="2800" dirty="0">
                <a:solidFill>
                  <a:schemeClr val="tx2"/>
                </a:solidFill>
              </a:rPr>
              <a:t>2.</a:t>
            </a:r>
          </a:p>
          <a:p>
            <a:r>
              <a:rPr lang="es-CL" sz="2800" dirty="0">
                <a:solidFill>
                  <a:schemeClr val="tx2"/>
                </a:solidFill>
              </a:rPr>
              <a:t>3.</a:t>
            </a:r>
          </a:p>
          <a:p>
            <a:r>
              <a:rPr lang="es-CL" sz="2800" dirty="0">
                <a:solidFill>
                  <a:schemeClr val="tx2"/>
                </a:solidFill>
              </a:rPr>
              <a:t>4.</a:t>
            </a:r>
          </a:p>
          <a:p>
            <a:pPr algn="ctr"/>
            <a:r>
              <a:rPr lang="es-CL" sz="2800" dirty="0">
                <a:solidFill>
                  <a:schemeClr val="tx2"/>
                </a:solidFill>
              </a:rPr>
              <a:t>Su estructura es la siguiente: (responde tú)</a:t>
            </a:r>
          </a:p>
          <a:p>
            <a:r>
              <a:rPr lang="es-CL" sz="2800" dirty="0">
                <a:solidFill>
                  <a:schemeClr val="tx2"/>
                </a:solidFill>
              </a:rPr>
              <a:t> </a:t>
            </a:r>
          </a:p>
        </p:txBody>
      </p:sp>
      <p:sp>
        <p:nvSpPr>
          <p:cNvPr id="6" name="5 Rectángulo redondeado"/>
          <p:cNvSpPr/>
          <p:nvPr/>
        </p:nvSpPr>
        <p:spPr>
          <a:xfrm>
            <a:off x="2051720" y="116632"/>
            <a:ext cx="5112568"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rPr>
              <a:t>Activación de conocimientos previos</a:t>
            </a:r>
          </a:p>
        </p:txBody>
      </p:sp>
    </p:spTree>
    <p:extLst>
      <p:ext uri="{BB962C8B-B14F-4D97-AF65-F5344CB8AC3E}">
        <p14:creationId xmlns:p14="http://schemas.microsoft.com/office/powerpoint/2010/main" val="224788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txBody>
          <a:bodyPr>
            <a:normAutofit/>
          </a:bodyPr>
          <a:lstStyle/>
          <a:p>
            <a:r>
              <a:rPr lang="es-CL" sz="2800" dirty="0"/>
              <a:t>Para redactar de forma correcta una narración es necesario considerar la utilización de conectores</a:t>
            </a:r>
          </a:p>
        </p:txBody>
      </p:sp>
      <p:sp>
        <p:nvSpPr>
          <p:cNvPr id="4" name="AutoShape 4" descr="Los conect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4961" b="11804"/>
          <a:stretch/>
        </p:blipFill>
        <p:spPr bwMode="auto">
          <a:xfrm>
            <a:off x="1187624" y="1551816"/>
            <a:ext cx="6868814" cy="428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83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59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96144"/>
            <a:ext cx="8229600" cy="940966"/>
          </a:xfrm>
        </p:spPr>
        <p:txBody>
          <a:bodyPr>
            <a:normAutofit fontScale="90000"/>
          </a:bodyPr>
          <a:lstStyle/>
          <a:p>
            <a:r>
              <a:rPr lang="es-CL" dirty="0"/>
              <a:t>¿Qué conectores podemos usar en las siguientes oraciones ?</a:t>
            </a:r>
          </a:p>
        </p:txBody>
      </p:sp>
      <p:sp>
        <p:nvSpPr>
          <p:cNvPr id="3" name="2 Marcador de contenido"/>
          <p:cNvSpPr>
            <a:spLocks noGrp="1"/>
          </p:cNvSpPr>
          <p:nvPr>
            <p:ph idx="1"/>
          </p:nvPr>
        </p:nvSpPr>
        <p:spPr/>
        <p:txBody>
          <a:bodyPr/>
          <a:lstStyle/>
          <a:p>
            <a:endParaRPr lang="es-CL" dirty="0"/>
          </a:p>
        </p:txBody>
      </p:sp>
      <p:sp>
        <p:nvSpPr>
          <p:cNvPr id="4" name="3 Rectángulo redondeado"/>
          <p:cNvSpPr/>
          <p:nvPr/>
        </p:nvSpPr>
        <p:spPr>
          <a:xfrm>
            <a:off x="467544" y="0"/>
            <a:ext cx="4320480"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A ver si comprendimos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98090"/>
            <a:ext cx="8412911" cy="471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2051720" y="6021288"/>
            <a:ext cx="4896544"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Completemos con los conectores que corresponde </a:t>
            </a:r>
          </a:p>
        </p:txBody>
      </p:sp>
      <p:sp>
        <p:nvSpPr>
          <p:cNvPr id="6" name="5 Rectángulo"/>
          <p:cNvSpPr/>
          <p:nvPr/>
        </p:nvSpPr>
        <p:spPr>
          <a:xfrm>
            <a:off x="6084168" y="1916832"/>
            <a:ext cx="22322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5148064" y="3212976"/>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Rectángulo"/>
          <p:cNvSpPr/>
          <p:nvPr/>
        </p:nvSpPr>
        <p:spPr>
          <a:xfrm>
            <a:off x="4673998" y="4077072"/>
            <a:ext cx="47406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p:cNvSpPr/>
          <p:nvPr/>
        </p:nvSpPr>
        <p:spPr>
          <a:xfrm>
            <a:off x="6084168" y="4941168"/>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7056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¿estaban en lo correcto?</a:t>
            </a:r>
          </a:p>
        </p:txBody>
      </p:sp>
      <p:sp>
        <p:nvSpPr>
          <p:cNvPr id="3" name="2 Marcador de contenido"/>
          <p:cNvSpPr>
            <a:spLocks noGrp="1"/>
          </p:cNvSpPr>
          <p:nvPr>
            <p:ph idx="1"/>
          </p:nvPr>
        </p:nvSpPr>
        <p:spPr/>
        <p:txBody>
          <a:bodyPr/>
          <a:lstStyle/>
          <a:p>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799"/>
            <a:ext cx="8208912" cy="459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97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22216" y="1936500"/>
            <a:ext cx="8424936"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Ahora que ya pudimos realizar la actividad, es tiempo de que redactes tu anécdota, en base a la planificación realizada la clase pasada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36473">
            <a:off x="3544826" y="4918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71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7394398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547664" y="188640"/>
            <a:ext cx="547260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prstClr val="white"/>
                </a:solidFill>
              </a:rPr>
              <a:t>Ticket de salida </a:t>
            </a:r>
          </a:p>
          <a:p>
            <a:pPr algn="ctr"/>
            <a:r>
              <a:rPr lang="es-CL" sz="2400" b="1" dirty="0">
                <a:solidFill>
                  <a:prstClr val="white"/>
                </a:solidFill>
              </a:rPr>
              <a:t>6º básico</a:t>
            </a:r>
          </a:p>
          <a:p>
            <a:pPr algn="ctr"/>
            <a:r>
              <a:rPr lang="es-CL" sz="2400" b="1" dirty="0">
                <a:solidFill>
                  <a:prstClr val="white"/>
                </a:solidFill>
              </a:rPr>
              <a:t>Lenguaje y literatura</a:t>
            </a:r>
          </a:p>
        </p:txBody>
      </p:sp>
      <p:sp>
        <p:nvSpPr>
          <p:cNvPr id="5" name="4 Rectángulo redondeado"/>
          <p:cNvSpPr/>
          <p:nvPr/>
        </p:nvSpPr>
        <p:spPr>
          <a:xfrm>
            <a:off x="6660232" y="5805264"/>
            <a:ext cx="23762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Enviar a ximena.gallardo@colegio-jeanpiaget.cl</a:t>
            </a:r>
          </a:p>
        </p:txBody>
      </p:sp>
    </p:spTree>
    <p:extLst>
      <p:ext uri="{BB962C8B-B14F-4D97-AF65-F5344CB8AC3E}">
        <p14:creationId xmlns:p14="http://schemas.microsoft.com/office/powerpoint/2010/main" val="172965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686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11025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223B44-27BD-4606-AB06-8E5E84986A35}"/>
              </a:ext>
            </a:extLst>
          </p:cNvPr>
          <p:cNvPicPr>
            <a:picLocks noChangeAspect="1"/>
          </p:cNvPicPr>
          <p:nvPr/>
        </p:nvPicPr>
        <p:blipFill rotWithShape="1">
          <a:blip r:embed="rId2"/>
          <a:srcRect t="62014"/>
          <a:stretch/>
        </p:blipFill>
        <p:spPr>
          <a:xfrm>
            <a:off x="0" y="2420888"/>
            <a:ext cx="9175213" cy="4437112"/>
          </a:xfrm>
          <a:prstGeom prst="rect">
            <a:avLst/>
          </a:prstGeom>
        </p:spPr>
      </p:pic>
      <p:sp>
        <p:nvSpPr>
          <p:cNvPr id="2" name="1 Rectángulo redondeado"/>
          <p:cNvSpPr/>
          <p:nvPr/>
        </p:nvSpPr>
        <p:spPr>
          <a:xfrm>
            <a:off x="611560" y="116632"/>
            <a:ext cx="770485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Objetivo de la clase</a:t>
            </a:r>
          </a:p>
        </p:txBody>
      </p:sp>
      <p:sp>
        <p:nvSpPr>
          <p:cNvPr id="3" name="2 Rectángulo"/>
          <p:cNvSpPr/>
          <p:nvPr/>
        </p:nvSpPr>
        <p:spPr>
          <a:xfrm>
            <a:off x="2175338" y="3369151"/>
            <a:ext cx="4824536" cy="30963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defRPr/>
            </a:pPr>
            <a:r>
              <a:rPr lang="es-CL" sz="2400" b="1" dirty="0">
                <a:solidFill>
                  <a:prstClr val="black"/>
                </a:solidFill>
                <a:ea typeface="Calibri"/>
                <a:cs typeface="Times New Roman"/>
              </a:rPr>
              <a:t>Planificar la narración, de una anécdota vivido, </a:t>
            </a:r>
            <a:r>
              <a:rPr lang="es-CL" sz="2400" b="1" dirty="0">
                <a:solidFill>
                  <a:prstClr val="black"/>
                </a:solidFill>
              </a:rPr>
              <a:t>incluyendo descripciones y diálogo  para desarrollar la trama, los personajes y el ambiente.</a:t>
            </a:r>
            <a:r>
              <a:rPr lang="es-CL" sz="1400" dirty="0">
                <a:solidFill>
                  <a:prstClr val="black"/>
                </a:solidFill>
              </a:rPr>
              <a:t>.</a:t>
            </a:r>
          </a:p>
        </p:txBody>
      </p:sp>
    </p:spTree>
    <p:extLst>
      <p:ext uri="{BB962C8B-B14F-4D97-AF65-F5344CB8AC3E}">
        <p14:creationId xmlns:p14="http://schemas.microsoft.com/office/powerpoint/2010/main" val="189915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inta perforada"/>
          <p:cNvSpPr/>
          <p:nvPr/>
        </p:nvSpPr>
        <p:spPr>
          <a:xfrm>
            <a:off x="251520" y="188640"/>
            <a:ext cx="7056784" cy="14401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Activando nuestros conocimientos previos</a:t>
            </a:r>
          </a:p>
        </p:txBody>
      </p:sp>
      <p:graphicFrame>
        <p:nvGraphicFramePr>
          <p:cNvPr id="5" name="4 Diagrama"/>
          <p:cNvGraphicFramePr/>
          <p:nvPr>
            <p:extLst>
              <p:ext uri="{D42A27DB-BD31-4B8C-83A1-F6EECF244321}">
                <p14:modId xmlns:p14="http://schemas.microsoft.com/office/powerpoint/2010/main" val="67493196"/>
              </p:ext>
            </p:extLst>
          </p:nvPr>
        </p:nvGraphicFramePr>
        <p:xfrm>
          <a:off x="971600" y="1988840"/>
          <a:ext cx="784887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581" t="9236" r="13922" b="11046"/>
          <a:stretch/>
        </p:blipFill>
        <p:spPr bwMode="auto">
          <a:xfrm rot="19173639">
            <a:off x="7037977" y="485437"/>
            <a:ext cx="1601728" cy="186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7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3" name="2 Diagrama"/>
          <p:cNvGraphicFramePr/>
          <p:nvPr>
            <p:extLst>
              <p:ext uri="{D42A27DB-BD31-4B8C-83A1-F6EECF244321}">
                <p14:modId xmlns:p14="http://schemas.microsoft.com/office/powerpoint/2010/main" val="1876430548"/>
              </p:ext>
            </p:extLst>
          </p:nvPr>
        </p:nvGraphicFramePr>
        <p:xfrm>
          <a:off x="0" y="116632"/>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26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51520" y="260648"/>
            <a:ext cx="86409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u="sng" dirty="0">
                <a:solidFill>
                  <a:srgbClr val="444444"/>
                </a:solidFill>
                <a:latin typeface="inherit"/>
                <a:ea typeface="+mj-ea"/>
                <a:cs typeface="+mj-cs"/>
              </a:rPr>
              <a:t>CARACTERÍSTICAS</a:t>
            </a:r>
            <a:r>
              <a:rPr lang="es-CL" sz="3200" u="sng" dirty="0">
                <a:solidFill>
                  <a:srgbClr val="444444"/>
                </a:solidFill>
                <a:latin typeface="Raleway"/>
                <a:ea typeface="+mj-ea"/>
                <a:cs typeface="+mj-cs"/>
              </a:rPr>
              <a:t> PRINCIPALES</a:t>
            </a:r>
            <a:endParaRPr lang="es-CL" sz="3200" dirty="0"/>
          </a:p>
        </p:txBody>
      </p:sp>
      <p:graphicFrame>
        <p:nvGraphicFramePr>
          <p:cNvPr id="7" name="6 Diagrama"/>
          <p:cNvGraphicFramePr/>
          <p:nvPr>
            <p:extLst>
              <p:ext uri="{D42A27DB-BD31-4B8C-83A1-F6EECF244321}">
                <p14:modId xmlns:p14="http://schemas.microsoft.com/office/powerpoint/2010/main" val="940626808"/>
              </p:ext>
            </p:extLst>
          </p:nvPr>
        </p:nvGraphicFramePr>
        <p:xfrm>
          <a:off x="467544" y="1556792"/>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8044" t="18000" r="14445" b="8755"/>
          <a:stretch/>
        </p:blipFill>
        <p:spPr bwMode="auto">
          <a:xfrm>
            <a:off x="7231320" y="1196752"/>
            <a:ext cx="1661160" cy="156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92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518304581"/>
              </p:ext>
            </p:extLst>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7596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1600</Words>
  <Application>Microsoft Office PowerPoint</Application>
  <PresentationFormat>Presentación en pantalla (4:3)</PresentationFormat>
  <Paragraphs>177</Paragraphs>
  <Slides>26</Slides>
  <Notes>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26</vt:i4>
      </vt:variant>
    </vt:vector>
  </HeadingPairs>
  <TitlesOfParts>
    <vt:vector size="38" baseType="lpstr">
      <vt:lpstr>Arial</vt:lpstr>
      <vt:lpstr>Calibri</vt:lpstr>
      <vt:lpstr>Candara</vt:lpstr>
      <vt:lpstr>inherit</vt:lpstr>
      <vt:lpstr>openSans-light</vt:lpstr>
      <vt:lpstr>Raleway</vt:lpstr>
      <vt:lpstr>Symbol</vt:lpstr>
      <vt:lpstr>Times New Roman</vt:lpstr>
      <vt:lpstr>Tema de Office</vt:lpstr>
      <vt:lpstr>Forma de onda</vt:lpstr>
      <vt:lpstr>2_Tema de Office</vt:lpstr>
      <vt:lpstr>1_Tema de Office</vt:lpstr>
      <vt:lpstr>PLANIFICACIÓN  PARA EL AUTOAPRENDIZAJE RETROALIMENTACIÓN DE EVALUACIÓN FORMATIVA SEMANA N°34 LENGUA Y LITERATURA  6 AÑO A DÍA: /11/2020 clase 1</vt:lpstr>
      <vt:lpstr>Presentación de PowerPoint</vt:lpstr>
      <vt:lpstr>Recomendaciones y reglas clases virtuales</vt:lpstr>
      <vt:lpstr>Presentación de PowerPoint</vt:lpstr>
      <vt:lpstr>Presentación de PowerPoint</vt:lpstr>
      <vt:lpstr>Presentación de PowerPoint</vt:lpstr>
      <vt:lpstr>Presentación de PowerPoint</vt:lpstr>
      <vt:lpstr>Presentación de PowerPoint</vt:lpstr>
      <vt:lpstr>Presentación de PowerPoint</vt:lpstr>
      <vt:lpstr>EJEMPLO: MI ANECDOTA</vt:lpstr>
      <vt:lpstr>Continuación….</vt:lpstr>
      <vt:lpstr>A planificar tu anécdota ….</vt:lpstr>
      <vt:lpstr>Presentación de PowerPoint</vt:lpstr>
      <vt:lpstr>PLANIFICACIÓN  PARA EL AUTOAPRENDIZAJE RETROALIMENTACIÓN DE EVALUACIÓN FORMATIVA SEMANA N°33 LENGUA Y LITERATURA  6 AÑO A DÍA: 10/11/2020 clase 2</vt:lpstr>
      <vt:lpstr>Presentación de PowerPoint</vt:lpstr>
      <vt:lpstr>Recomendaciones y reglas clases virtuales</vt:lpstr>
      <vt:lpstr>Presentación de PowerPoint</vt:lpstr>
      <vt:lpstr>Presentación de PowerPoint</vt:lpstr>
      <vt:lpstr>Presentación de PowerPoint</vt:lpstr>
      <vt:lpstr>Recordemos que una anécdota... </vt:lpstr>
      <vt:lpstr>Para redactar de forma correcta una narración es necesario considerar la utilización de conectores</vt:lpstr>
      <vt:lpstr>Presentación de PowerPoint</vt:lpstr>
      <vt:lpstr>¿Qué conectores podemos usar en las siguientes oraciones ?</vt:lpstr>
      <vt:lpstr>¿estaban en lo correcto?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PARA EL AUTOAPRENDIZAJE RETROALIMENTACIÓN DE EVALUACIÓN FORMATIVA SEMANA N°33 LENGUA Y LITERATURA  6 AÑO A DÍA: 10/11/2020 clase 1</dc:title>
  <dc:creator>Estrella Letelier</dc:creator>
  <cp:lastModifiedBy>Coordinación JP</cp:lastModifiedBy>
  <cp:revision>23</cp:revision>
  <dcterms:created xsi:type="dcterms:W3CDTF">2020-11-04T22:45:52Z</dcterms:created>
  <dcterms:modified xsi:type="dcterms:W3CDTF">2020-11-12T13:38:09Z</dcterms:modified>
</cp:coreProperties>
</file>