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256" r:id="rId4"/>
    <p:sldId id="295" r:id="rId5"/>
    <p:sldId id="258" r:id="rId6"/>
    <p:sldId id="304" r:id="rId7"/>
    <p:sldId id="319" r:id="rId8"/>
    <p:sldId id="322" r:id="rId9"/>
    <p:sldId id="323" r:id="rId10"/>
    <p:sldId id="324" r:id="rId11"/>
    <p:sldId id="314" r:id="rId12"/>
    <p:sldId id="315" r:id="rId13"/>
    <p:sldId id="320" r:id="rId14"/>
    <p:sldId id="312" r:id="rId15"/>
    <p:sldId id="321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BqwvDdw7d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D_gfTofg4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google.com/forms/d/e/1FAIpQLSeoX9BxL0mbJU5ahV9CEbdvYkn85fWCfNvA-vqllezpPh9o6w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G0d3YNl9y0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N°35</a:t>
            </a:r>
            <a:br>
              <a:rPr lang="es-CL" sz="2800" dirty="0"/>
            </a:br>
            <a:r>
              <a:rPr lang="es-CL" sz="2800" dirty="0"/>
              <a:t>FECHA :23/11/2020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97959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de Calentamiento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6B4D0E9-2749-40E7-A965-66764B92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0445"/>
            <a:ext cx="2088232" cy="26732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A428F7EF-C4A2-449C-8EAF-F7353273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2" y="3040445"/>
            <a:ext cx="2183849" cy="26499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F303249-0452-4A07-A32A-A7966A46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379859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C16672-E90E-4595-9EA1-1A658B8A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033048-7AA6-47F0-8C28-1FA44BD1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5478"/>
            <a:ext cx="8229600" cy="606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u="sng" dirty="0">
                <a:latin typeface="+mn-lt"/>
              </a:rPr>
              <a:t>Indicador de Evaluación:</a:t>
            </a:r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Ejecutan alguna prueba para valorar el nivel personal de desarrollo de las cualidades físicas, procurando superar sus marcas personales por medio del entrenamiento.</a:t>
            </a:r>
          </a:p>
          <a:p>
            <a:pPr marL="0" indent="0" algn="ctr">
              <a:buNone/>
            </a:pPr>
            <a:r>
              <a:rPr lang="es-CL" sz="2000" b="1" u="sng" dirty="0"/>
              <a:t>Jumping Jacks</a:t>
            </a:r>
          </a:p>
          <a:p>
            <a:pPr marL="0" indent="0">
              <a:buNone/>
            </a:pPr>
            <a:r>
              <a:rPr lang="es-CL" sz="1800" dirty="0"/>
              <a:t>¿Cómo se realizan los jumping Jacks?</a:t>
            </a:r>
          </a:p>
          <a:p>
            <a:pPr marL="0" indent="0">
              <a:buNone/>
            </a:pPr>
            <a:r>
              <a:rPr lang="es-CL" sz="1800" dirty="0"/>
              <a:t>Observemos el siguiente video que demuestra como realizar un jumping jacks.</a:t>
            </a:r>
          </a:p>
          <a:p>
            <a:pPr marL="0" indent="0">
              <a:buNone/>
            </a:pPr>
            <a:r>
              <a:rPr lang="es-CL" sz="1800" dirty="0">
                <a:hlinkClick r:id="rId2"/>
              </a:rPr>
              <a:t>https://www.youtube.com/watch?v=QBqwvDdw7dQ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ES" sz="1800" dirty="0"/>
              <a:t>Nivel Estudiante: 3 series de 20 segundos </a:t>
            </a:r>
          </a:p>
          <a:p>
            <a:pPr marL="0" indent="0">
              <a:buNone/>
            </a:pPr>
            <a:r>
              <a:rPr lang="es-ES" sz="1800" dirty="0"/>
              <a:t>con descansos de 40 segundos.</a:t>
            </a:r>
            <a:endParaRPr lang="es-CL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78B1A77-17FA-4728-BACF-83FF57C7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-2200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E40691-4B93-4D2D-ADC9-A2168A9BD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48" y="3573017"/>
            <a:ext cx="3394276" cy="31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6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C16672-E90E-4595-9EA1-1A658B8A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033048-7AA6-47F0-8C28-1FA44BD1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5478"/>
            <a:ext cx="8229600" cy="579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u="sng" dirty="0">
                <a:latin typeface="+mn-lt"/>
              </a:rPr>
              <a:t>Indicador de Evaluación:</a:t>
            </a:r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Ejecutan alguna prueba para valorar el nivel personal de desarrollo de las cualidades físicas, procurando superar sus marcas personales por medio del entrenamiento.</a:t>
            </a:r>
          </a:p>
          <a:p>
            <a:pPr marL="0" indent="0" algn="ctr">
              <a:buNone/>
            </a:pPr>
            <a:r>
              <a:rPr lang="es-CL" sz="2000" b="1" u="sng" dirty="0"/>
              <a:t>Mountain Climber o Escalador </a:t>
            </a:r>
          </a:p>
          <a:p>
            <a:pPr marL="0" indent="0">
              <a:buNone/>
            </a:pPr>
            <a:r>
              <a:rPr lang="es-CL" sz="1800" dirty="0"/>
              <a:t>¿Cómo se realizan los jumping Jacks?</a:t>
            </a:r>
          </a:p>
          <a:p>
            <a:pPr marL="0" indent="0">
              <a:buNone/>
            </a:pPr>
            <a:r>
              <a:rPr lang="es-CL" sz="1800" dirty="0"/>
              <a:t>Observemos el siguiente video que demuestra como realizar un Mountain Climber o Escalador. </a:t>
            </a:r>
            <a:r>
              <a:rPr lang="es-CL" sz="1800" dirty="0">
                <a:hlinkClick r:id="rId2"/>
              </a:rPr>
              <a:t>https://www.youtube.com/watch?v=lD_gfTofg4A</a:t>
            </a:r>
            <a:r>
              <a:rPr lang="es-CL" sz="1800" dirty="0"/>
              <a:t>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/>
              <a:t>Nivel Estudiante: 3 series de 20 segundos </a:t>
            </a:r>
          </a:p>
          <a:p>
            <a:pPr marL="0" indent="0">
              <a:buNone/>
            </a:pPr>
            <a:r>
              <a:rPr lang="es-ES" sz="1800" dirty="0"/>
              <a:t>con descansos de 40 segundos.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78B1A77-17FA-4728-BACF-83FF57C7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-2200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2523202-BB06-4756-9CDA-9911373C4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33" y="3573016"/>
            <a:ext cx="4355267" cy="27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Final 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0535"/>
              </p:ext>
            </p:extLst>
          </p:nvPr>
        </p:nvGraphicFramePr>
        <p:xfrm>
          <a:off x="570290" y="1330408"/>
          <a:ext cx="8278636" cy="5410960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1096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Posición “Posición de la serpiente 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ejercicio 3 veces el ejercicio manteniendo la posición por 10 segundos </a:t>
                      </a: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17C39-A14D-4674-BA00-F1698E98D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13" y="3284984"/>
            <a:ext cx="5597131" cy="30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Final 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8188"/>
              </p:ext>
            </p:extLst>
          </p:nvPr>
        </p:nvGraphicFramePr>
        <p:xfrm>
          <a:off x="570290" y="1330408"/>
          <a:ext cx="8278636" cy="5410960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1096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Posición “Elongación de isquiotibial 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ejercicio 3 veces el ejercicio manteniendo la posición por 10 segundos, en el centro, lado derecho y lado izquierdo.</a:t>
                      </a: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557CD87-5911-4D82-9EF3-0EC99C684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68960"/>
            <a:ext cx="3011016" cy="30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111399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6°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35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/>
              <a:t>Ticket de salida semana 35</a:t>
            </a:r>
          </a:p>
          <a:p>
            <a:endParaRPr lang="es-CL" dirty="0"/>
          </a:p>
          <a:p>
            <a:r>
              <a:rPr lang="es-CL" sz="2000" dirty="0">
                <a:hlinkClick r:id="rId2"/>
              </a:rPr>
              <a:t>https://docs.google.com/forms/d/e/1FAIpQLSeoX9BxL0mbJU5ahV9CEbdvYkn85fWCfNvA-vqllezpPh9o6w/viewform</a:t>
            </a:r>
            <a:endParaRPr lang="es-CL" sz="2000" dirty="0"/>
          </a:p>
          <a:p>
            <a:endParaRPr lang="es-CL" sz="2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292080" y="5026521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xmlns="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52405"/>
              </p:ext>
            </p:extLst>
          </p:nvPr>
        </p:nvGraphicFramePr>
        <p:xfrm>
          <a:off x="827584" y="469501"/>
          <a:ext cx="8136904" cy="527400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alguna prueba para valorar el nivel personal de desarrollo de las cualidades físicas, procurando superar sus marcas personales por medio del entrenamiento.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Ejecutan alguna prueba para valorar el nivel personal de desarrollo de las cualidades físicas.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91030" y="1407262"/>
          <a:ext cx="8484314" cy="502920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Capacidades físicas básicas  </a:t>
                      </a:r>
                    </a:p>
                    <a:p>
                      <a:pPr algn="ctr"/>
                      <a:endParaRPr lang="es-ES" sz="1800" b="0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https://www.youtube.com/watch?v=G0d3YNl9y0k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490693-50E1-4D64-BD21-1FA6DF71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96" y="2378479"/>
            <a:ext cx="6557205" cy="38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16276"/>
              </p:ext>
            </p:extLst>
          </p:nvPr>
        </p:nvGraphicFramePr>
        <p:xfrm>
          <a:off x="48528" y="1094396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 de evaluación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Fuerza: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física para vencer o soportar una resistencia, estrechamente vinculada al funcionamiento del sistema muscular.</a:t>
                      </a:r>
                    </a:p>
                    <a:p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Resistencia: </a:t>
                      </a:r>
                      <a:r>
                        <a:rPr lang="es-ES" sz="1800" dirty="0">
                          <a:latin typeface="+mn-lt"/>
                        </a:rPr>
                        <a:t>La resistencia es la capacidad de mantener un esfuerzo de forma eficaz durante el mayor tiempo posible.</a:t>
                      </a:r>
                    </a:p>
                    <a:p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Flexibilidad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:</a:t>
                      </a:r>
                      <a:r>
                        <a:rPr lang="es-E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s-ES" sz="1800" b="0" i="0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capacidad de mover los músculos y las articulaciones en toda gama de movimientos en el máximo recorrido articular, vinculada al sistema osteoarticular y muscular.</a:t>
                      </a:r>
                    </a:p>
                    <a:p>
                      <a:endParaRPr lang="es-ES" sz="18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Velocidad: </a:t>
                      </a:r>
                      <a:r>
                        <a:rPr lang="es-ES" sz="1800" b="0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S" sz="1800" b="0" i="0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capacidad física para realizar acciones musculares en un mínimo de tiempo y con el máximo de eficacia, estrechamente vinculado al funcionamiento del sistema neuromuscular.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0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40008"/>
              </p:ext>
            </p:extLst>
          </p:nvPr>
        </p:nvGraphicFramePr>
        <p:xfrm>
          <a:off x="48528" y="1094396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 de evaluación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¿Qué capacidad física básica se observa en el siguiente ejercicio?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a)Fuerza                   b)Resistencia                 c)Velocidad                   d)Flexibilidad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421DB36-5BC3-447D-B788-7A779B3C0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3061312" cy="1836787"/>
          </a:xfrm>
          <a:prstGeom prst="rect">
            <a:avLst/>
          </a:prstGeom>
        </p:spPr>
      </p:pic>
      <p:pic>
        <p:nvPicPr>
          <p:cNvPr id="8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47360F6-68B3-47C1-B725-2EF297C668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31" y="4509120"/>
            <a:ext cx="1367905" cy="16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6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95805"/>
              </p:ext>
            </p:extLst>
          </p:nvPr>
        </p:nvGraphicFramePr>
        <p:xfrm>
          <a:off x="48528" y="1094396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 de evaluación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¿Qué capacidad física básica se observa en el siguiente ejercicio?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a)Fuerza                   b)Resistencia                 c)Velocidad                   d)Flexibilidad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8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47360F6-68B3-47C1-B725-2EF297C668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31" y="4509120"/>
            <a:ext cx="1367905" cy="16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FA81E4B-5EC3-4552-8378-162F8A319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44" y="2681228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1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06671"/>
              </p:ext>
            </p:extLst>
          </p:nvPr>
        </p:nvGraphicFramePr>
        <p:xfrm>
          <a:off x="48528" y="1094396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 de evaluación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Ejecutan alguna prueba para valorar el nivel personal de desarrollo de las cualidades físicas, procurando superar sus marcas personales por medio del entrenamiento.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¿Qué capacidad física básica se observa en el siguiente ejercicio?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a)Fuerza                   b)Resistencia                 c)Velocidad                   d)Flexibilidad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8" name="Picture 6" descr="Signo de Interrogación Animado (con imágenes) | Preguntas al azar ...">
            <a:extLst>
              <a:ext uri="{FF2B5EF4-FFF2-40B4-BE49-F238E27FC236}">
                <a16:creationId xmlns:a16="http://schemas.microsoft.com/office/drawing/2014/main" xmlns="" id="{547360F6-68B3-47C1-B725-2EF297C668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31" y="4509120"/>
            <a:ext cx="1367905" cy="16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6909127-FFD7-4AA4-B679-D2D315918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5" y="2636912"/>
            <a:ext cx="3220244" cy="23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791</Words>
  <Application>Microsoft Office PowerPoint</Application>
  <PresentationFormat>Presentación en pantalla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1_Tema de Office</vt:lpstr>
      <vt:lpstr>PLANIFICACIÓN  CLASES VIRTUALES SEMANA N°35 FECHA :23/11/2020</vt:lpstr>
      <vt:lpstr>Presentación de PowerPoint</vt:lpstr>
      <vt:lpstr>Reglas clases virtuales</vt:lpstr>
      <vt:lpstr>Importante:</vt:lpstr>
      <vt:lpstr>Inicio Activación Conocimientos Previos</vt:lpstr>
      <vt:lpstr>Desarrollo de la clase</vt:lpstr>
      <vt:lpstr>Desarrollo de la clase</vt:lpstr>
      <vt:lpstr>Desarrollo de la clase</vt:lpstr>
      <vt:lpstr>Desarrollo de la clase</vt:lpstr>
      <vt:lpstr>Desarrollo </vt:lpstr>
      <vt:lpstr>Desarrollo </vt:lpstr>
      <vt:lpstr>Desarrollo </vt:lpstr>
      <vt:lpstr>Final  de la clase</vt:lpstr>
      <vt:lpstr>Final 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164</cp:revision>
  <dcterms:created xsi:type="dcterms:W3CDTF">2020-07-06T03:06:52Z</dcterms:created>
  <dcterms:modified xsi:type="dcterms:W3CDTF">2020-11-16T20:01:19Z</dcterms:modified>
</cp:coreProperties>
</file>