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34" r:id="rId10"/>
    <p:sldId id="316" r:id="rId11"/>
    <p:sldId id="324" r:id="rId12"/>
    <p:sldId id="331" r:id="rId13"/>
    <p:sldId id="346" r:id="rId14"/>
    <p:sldId id="341" r:id="rId15"/>
    <p:sldId id="347" r:id="rId16"/>
    <p:sldId id="348" r:id="rId17"/>
    <p:sldId id="320" r:id="rId18"/>
    <p:sldId id="349" r:id="rId19"/>
    <p:sldId id="327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earch_query=golpe+de+estado+de+chile+1973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5p0-j0qR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6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c5ZY3FpgfC2bHCKS9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hyperlink" Target="https://www.youtube.com/watch?v=O-ZHEaJQ8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c5ZY3FpgfC2bHCKS9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54308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/>
              <a:t>6°A</a:t>
            </a:r>
            <a:br>
              <a:rPr lang="es-CL" sz="2800" dirty="0"/>
            </a:br>
            <a:r>
              <a:rPr lang="es-CL" sz="2800" dirty="0"/>
              <a:t>SEMANA N° 35</a:t>
            </a:r>
            <a:br>
              <a:rPr lang="es-CL" sz="2800" dirty="0"/>
            </a:br>
            <a:r>
              <a:rPr lang="es-CL" sz="2800" dirty="0"/>
              <a:t>FECHA : 23 al 27 de noviembre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509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/>
              <a:t>Observemos con mucha atención el siguiente video, toma apuntes de lo que allí se presenta: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51723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https://www.youtube.com/results?search_query=golpe+de+estado+de+chile+1973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7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" y="-190461"/>
            <a:ext cx="1785182" cy="1963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42376" y="667043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ocurrió el 11 de septiembre de 1973?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353038" y="2864609"/>
            <a:ext cx="2780633" cy="111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/>
              <a:t>¿Por qué crees tú que comenzaron a quemar libros?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29839" y="1414251"/>
            <a:ext cx="28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El golpe de Estado.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59632" y="3982724"/>
            <a:ext cx="2870618" cy="1174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tú que las imágenes de lo que había ocurrido se mostraron días después?</a:t>
            </a:r>
          </a:p>
        </p:txBody>
      </p:sp>
    </p:spTree>
    <p:extLst>
      <p:ext uri="{BB962C8B-B14F-4D97-AF65-F5344CB8AC3E}">
        <p14:creationId xmlns:p14="http://schemas.microsoft.com/office/powerpoint/2010/main" val="1356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r>
              <a:rPr lang="es-MX" dirty="0"/>
              <a:t>Ahora, con mucho respeto puedes ver y escuchar extractos de un programa de televisión que recopiló los testimonios de algunos hechos ocurridos durante la dictadura militar en Chile: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22892" y="60212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hlinkClick r:id="rId2"/>
              </a:rPr>
              <a:t>https://www.youtube.com/watch?v=gI5p0-j0qRI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7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93812" y="0"/>
            <a:ext cx="6930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Abre tu libro en la </a:t>
            </a: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154-155</a:t>
            </a:r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12" y="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" y="-36414"/>
            <a:ext cx="545566" cy="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" y="1077218"/>
            <a:ext cx="4760978" cy="5077534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82007"/>
            <a:ext cx="4675749" cy="49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0" y="34886"/>
            <a:ext cx="6139644" cy="6823114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2141084"/>
            <a:ext cx="3024336" cy="130161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263680" y="4077072"/>
            <a:ext cx="27363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elementos del esquema te pueden ayudar a concluir que la dictadura puso fin al Estado de bienestar?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444208" y="11045"/>
            <a:ext cx="2880320" cy="1833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/>
              <a:t>En las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156-157</a:t>
            </a:r>
            <a:r>
              <a:rPr lang="es-MX" sz="2800" dirty="0"/>
              <a:t> de tu libro, se presenta la siguiente información:</a:t>
            </a: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43" y="0"/>
            <a:ext cx="545566" cy="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98" y="5877272"/>
            <a:ext cx="696102" cy="8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" y="7991"/>
            <a:ext cx="6308768" cy="4005064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" y="3099457"/>
            <a:ext cx="2600688" cy="37629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588224" y="1052736"/>
            <a:ext cx="25557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¿Por qué crees que fue importante para la dictadura cambiar las leyes y el modelo económico del país? Da dos argumentos para fundamentar tu respuesta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6012160" y="126876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/>
          <p:cNvSpPr/>
          <p:nvPr/>
        </p:nvSpPr>
        <p:spPr>
          <a:xfrm>
            <a:off x="2915816" y="5070813"/>
            <a:ext cx="432048" cy="320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923928" y="4725144"/>
            <a:ext cx="23042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¿Cuál crees que es la finalidad de la censura en una dictadura? 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98" y="5877272"/>
            <a:ext cx="696102" cy="8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/>
              <a:t>En la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158-159</a:t>
            </a:r>
            <a:r>
              <a:rPr lang="es-MX" sz="2800" dirty="0"/>
              <a:t> de tu libro,  se habla sobre la violación a los DD.HH y el exilio:</a:t>
            </a:r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3" y="-120514"/>
            <a:ext cx="611560" cy="7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24340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6144"/>
            <a:ext cx="3888954" cy="4176464"/>
          </a:xfr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06" y="2109595"/>
            <a:ext cx="4874133" cy="4199724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33" y="615011"/>
            <a:ext cx="2381583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9705" cy="4752528"/>
          </a:xfrm>
        </p:spPr>
      </p:pic>
      <p:sp>
        <p:nvSpPr>
          <p:cNvPr id="5" name="4 Rectángulo"/>
          <p:cNvSpPr/>
          <p:nvPr/>
        </p:nvSpPr>
        <p:spPr>
          <a:xfrm>
            <a:off x="827584" y="5445224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¿Qué sensación te producen estos testimonios e imágenes?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32040" y="5301208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¿Cómo nos ayuda ese recurso a reflexionar sobre la importancia de los derechos humanos en la actualidad?</a:t>
            </a:r>
          </a:p>
        </p:txBody>
      </p:sp>
    </p:spTree>
    <p:extLst>
      <p:ext uri="{BB962C8B-B14F-4D97-AF65-F5344CB8AC3E}">
        <p14:creationId xmlns:p14="http://schemas.microsoft.com/office/powerpoint/2010/main" val="6703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" y="5826592"/>
            <a:ext cx="790430" cy="9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1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97" y="37038"/>
            <a:ext cx="2376264" cy="6781320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151"/>
            <a:ext cx="4608512" cy="679320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0353" y="2204864"/>
            <a:ext cx="177534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¿Cómo crees tú que se sentían las personas exiliadas? ¿Qué dificultades habrán enfrentado?</a:t>
            </a:r>
          </a:p>
        </p:txBody>
      </p:sp>
    </p:spTree>
    <p:extLst>
      <p:ext uri="{BB962C8B-B14F-4D97-AF65-F5344CB8AC3E}">
        <p14:creationId xmlns:p14="http://schemas.microsoft.com/office/powerpoint/2010/main" val="34082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79712" y="100980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HISTORIA, GEOGRAFÍA Y CS. SOCIALES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971600" y="11884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1540" y="191683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dirty="0"/>
              <a:t>De acuerdo a lo señalado y reflexionado en clases, ¿Por qué es importante mantener el estado de derecho?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r>
              <a:rPr lang="es-CL" sz="2000" dirty="0"/>
              <a:t>¿De qué forma se vulneraron los derechos de las personas durante la dictadura o régimen militar?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FontTx/>
              <a:buAutoNum type="arabicParenR"/>
            </a:pPr>
            <a:r>
              <a:rPr lang="es-CL" sz="2000" dirty="0"/>
              <a:t>Escucha la canción “Vuelvo para vivir” de </a:t>
            </a:r>
            <a:r>
              <a:rPr lang="es-CL" sz="2000" dirty="0" err="1"/>
              <a:t>Illapu</a:t>
            </a:r>
            <a:r>
              <a:rPr lang="es-CL" sz="2000" dirty="0"/>
              <a:t>, ¿Qué situación se representa en ésta? ¿Con qué frase te diste cuenta?  ¿Por qué tuvieron que irse del país? (</a:t>
            </a:r>
            <a:r>
              <a:rPr lang="es-CL" sz="2000" dirty="0">
                <a:hlinkClick r:id="rId2"/>
              </a:rPr>
              <a:t>https://www.youtube.com/watch?v=O-ZHEaJQ88c</a:t>
            </a:r>
            <a:r>
              <a:rPr lang="es-CL" sz="2000" dirty="0"/>
              <a:t> )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r>
              <a:rPr lang="es-CL" sz="2000" dirty="0"/>
              <a:t>En la actualidad, ¿Ocurren violaciones a los derechos humanos de las personas? ¿Por qué ocurren, si estamos en una democracia?</a:t>
            </a:r>
          </a:p>
          <a:p>
            <a:pPr marL="342900" indent="-342900">
              <a:buAutoNum type="arabicParenR"/>
            </a:pPr>
            <a:endParaRPr lang="es-CL" sz="2000" dirty="0"/>
          </a:p>
          <a:p>
            <a:pPr marL="342900" indent="-342900">
              <a:buAutoNum type="arabicParenR"/>
            </a:pPr>
            <a:endParaRPr lang="es-C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38" y="3652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589" y="5659788"/>
            <a:ext cx="1416257" cy="14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9788"/>
            <a:ext cx="2584808" cy="12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771800" y="5805264"/>
            <a:ext cx="2592288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Ticket de salida disponible en </a:t>
            </a:r>
            <a:r>
              <a:rPr lang="es-MX" dirty="0">
                <a:hlinkClick r:id="rId8"/>
              </a:rPr>
              <a:t>https://forms.gle/c5ZY3FpgfC2bHCKS9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7371"/>
              </p:ext>
            </p:extLst>
          </p:nvPr>
        </p:nvGraphicFramePr>
        <p:xfrm>
          <a:off x="205129" y="777225"/>
          <a:ext cx="8543335" cy="4641530"/>
        </p:xfrm>
        <a:graphic>
          <a:graphicData uri="http://schemas.openxmlformats.org/drawingml/2006/table">
            <a:tbl>
              <a:tblPr firstRow="1" firstCol="1" bandRow="1"/>
              <a:tblGrid>
                <a:gridCol w="213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</a:t>
                      </a:r>
                      <a:r>
                        <a:rPr lang="es-CL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OA08 Comparar diferentes visiones sobre el quiebre de la democracia en Chile, el régimen o dictadura militar y el proceso de recuperación de la democracia a fines del siglo XX, considerando los distintos actores, experiencias y puntos de vista, y el consenso actual con respecto al valor de la democracia.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5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/>
                        <a:t>Reconocen la importancia de resguardar el estado de derecho en una democracia.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/>
                        <a:t>Emiten opiniones sobre la importancia del reconocimiento y resguardo de los derechos humanos a partir del conocimiento y reflexión acerca de las violaciones a estos derechos por parte del Estado durante el régimen o dictadura militar.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Violaciones a los DD.HH durante la dictadura militar en Chile.</a:t>
                      </a:r>
                      <a:r>
                        <a:rPr lang="es-CL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H. </a:t>
                      </a:r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 y responder preguntas para profundizar sobre temas de su interés, con relación al pasado, al presente o al entorno geográfico. I. Fundamentar opiniones frente a temas estudiados en el nivel, utilizando fuentes, datos y evidencia.</a:t>
                      </a: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a typeface="Calibri"/>
                          <a:cs typeface="Times New Roman"/>
                        </a:rPr>
                        <a:t>Reconocer y emitir opiniones sobre la importancia de resguardar el estado de derecho, reflexionando sobre las violaciones a éstos durante la dictadura o régimen militar.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(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hlinkClick r:id="rId2"/>
                        </a:rPr>
                        <a:t>https://forms.gle/c5ZY3FpgfC2bHCKS9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)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27 de noviembre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.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3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Historia.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Script MT Bold" panose="03040602040607080904" pitchFamily="66" charset="0"/>
              </a:rPr>
              <a:t>¿Recordemos?</a:t>
            </a:r>
            <a:r>
              <a:rPr lang="es-MX" dirty="0"/>
              <a:t> </a:t>
            </a:r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Después de la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Mundial </a:t>
            </a:r>
            <a:r>
              <a:rPr lang="es-MX" dirty="0"/>
              <a:t>y de los crímenes que en ella se cometieron contra la humanidad, los países acordaron crear un documento: 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Universal de los Derechos Humanos</a:t>
            </a:r>
            <a:r>
              <a:rPr lang="es-MX" dirty="0"/>
              <a:t>. </a:t>
            </a:r>
          </a:p>
          <a:p>
            <a:pPr marL="0" indent="0" algn="just">
              <a:buNone/>
            </a:pPr>
            <a:r>
              <a:rPr lang="es-MX" dirty="0"/>
              <a:t>Chile, al igual que los otros países, debe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 estos derechos </a:t>
            </a:r>
            <a:r>
              <a:rPr lang="es-MX" dirty="0"/>
              <a:t>y por eso los ha incorporado en su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Constitución Política</a:t>
            </a:r>
            <a:r>
              <a:rPr lang="es-MX" dirty="0"/>
              <a:t>.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5" y="5222436"/>
            <a:ext cx="1714664" cy="17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064" y="1052736"/>
            <a:ext cx="7772400" cy="1470025"/>
          </a:xfrm>
        </p:spPr>
        <p:txBody>
          <a:bodyPr>
            <a:normAutofit/>
          </a:bodyPr>
          <a:lstStyle/>
          <a:p>
            <a:r>
              <a:rPr lang="es-CL" dirty="0"/>
              <a:t>Violaciones a los DD.HH durante la dictadura militar en Chile. 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95616" y="3212976"/>
            <a:ext cx="6896784" cy="20882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L" dirty="0">
                <a:ea typeface="Calibri"/>
                <a:cs typeface="Times New Roman"/>
              </a:rPr>
              <a:t>Objetivo: Reconocer y emitir opiniones sobre la importancia de resguardar el estado de derecho, reflexionando sobre las violaciones a éstos durante la dictadura o régimen militar.</a:t>
            </a:r>
          </a:p>
          <a:p>
            <a:pPr algn="just"/>
            <a:r>
              <a:rPr lang="es-MX" dirty="0"/>
              <a:t> </a:t>
            </a:r>
            <a:endParaRPr lang="es-CL" dirty="0">
              <a:ea typeface="Calibri"/>
              <a:cs typeface="Times New Roman"/>
            </a:endParaRP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-1"/>
            <a:ext cx="4176464" cy="69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En esta clase abordaremos el tema:</a:t>
            </a:r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8028</TotalTime>
  <Words>938</Words>
  <Application>Microsoft Office PowerPoint</Application>
  <PresentationFormat>Presentación en pantalla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Script MT Bold</vt:lpstr>
      <vt:lpstr>Times New Roman</vt:lpstr>
      <vt:lpstr>Tema de Office</vt:lpstr>
      <vt:lpstr>1_Tema de Office</vt:lpstr>
      <vt:lpstr>PLANIFICACIÓN  CLASES VIRTUALES HISTORIA, GEOGRAFÍA Y CS. SOCIALES 6°A SEMANA N° 35 FECHA : 23 al 27 de noviembre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Presentación de PowerPoint</vt:lpstr>
      <vt:lpstr>Violaciones a los DD.HH durante la dictadura militar en Chile.  </vt:lpstr>
      <vt:lpstr>Observemos con mucha atención el siguiente video, toma apuntes de lo que allí se presenta:</vt:lpstr>
      <vt:lpstr>Presentación de PowerPoint</vt:lpstr>
      <vt:lpstr>Ahora, con mucho respeto puedes ver y escuchar extractos de un programa de televisión que recopiló los testimonios de algunos hechos ocurridos durante la dictadura militar en Chile:</vt:lpstr>
      <vt:lpstr>Presentación de PowerPoint</vt:lpstr>
      <vt:lpstr>Presentación de PowerPoint</vt:lpstr>
      <vt:lpstr>Presentación de PowerPoint</vt:lpstr>
      <vt:lpstr>En la página 158-159 de tu libro,  se habla sobre la violación a los DD.HH y el exilio: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175</cp:revision>
  <dcterms:created xsi:type="dcterms:W3CDTF">2020-07-06T03:06:52Z</dcterms:created>
  <dcterms:modified xsi:type="dcterms:W3CDTF">2020-11-18T15:55:35Z</dcterms:modified>
</cp:coreProperties>
</file>