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8" r:id="rId3"/>
    <p:sldId id="256" r:id="rId4"/>
    <p:sldId id="384" r:id="rId5"/>
    <p:sldId id="407" r:id="rId6"/>
    <p:sldId id="404" r:id="rId7"/>
    <p:sldId id="395" r:id="rId8"/>
    <p:sldId id="413" r:id="rId9"/>
    <p:sldId id="307" r:id="rId10"/>
    <p:sldId id="385" r:id="rId11"/>
    <p:sldId id="386" r:id="rId12"/>
    <p:sldId id="408" r:id="rId13"/>
    <p:sldId id="387" r:id="rId14"/>
    <p:sldId id="409" r:id="rId15"/>
    <p:sldId id="388" r:id="rId16"/>
    <p:sldId id="398" r:id="rId17"/>
    <p:sldId id="397" r:id="rId18"/>
    <p:sldId id="394" r:id="rId19"/>
    <p:sldId id="401" r:id="rId20"/>
    <p:sldId id="402" r:id="rId21"/>
    <p:sldId id="411" r:id="rId22"/>
    <p:sldId id="412" r:id="rId23"/>
    <p:sldId id="297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62" d="100"/>
          <a:sy n="62" d="100"/>
        </p:scale>
        <p:origin x="-159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7Za5fRvzCmtLhd8H9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N°35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Miércoles </a:t>
            </a:r>
            <a:r>
              <a:rPr lang="es-CL" sz="2800" dirty="0" smtClean="0"/>
              <a:t>25 de </a:t>
            </a:r>
            <a:r>
              <a:rPr lang="es-CL" sz="2800" dirty="0" smtClean="0"/>
              <a:t>Noviembre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188640"/>
            <a:ext cx="7344816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Hoy vamos a resolver problemas de áreas de cubos y paralelepípedos: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2422" r="7115" b="63959"/>
          <a:stretch/>
        </p:blipFill>
        <p:spPr bwMode="auto">
          <a:xfrm>
            <a:off x="301229" y="1844824"/>
            <a:ext cx="8368912" cy="129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2291" b="7917"/>
          <a:stretch/>
        </p:blipFill>
        <p:spPr bwMode="auto">
          <a:xfrm>
            <a:off x="107504" y="1700808"/>
            <a:ext cx="8871844" cy="402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Nube"/>
          <p:cNvSpPr/>
          <p:nvPr/>
        </p:nvSpPr>
        <p:spPr>
          <a:xfrm>
            <a:off x="1475656" y="476672"/>
            <a:ext cx="4680520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Comic Sans MS" pitchFamily="66" charset="0"/>
              </a:rPr>
              <a:t>Revisemos…</a:t>
            </a:r>
            <a:endParaRPr lang="es-CL" sz="32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35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260648"/>
            <a:ext cx="7344816" cy="612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chemeClr val="bg1"/>
                </a:solidFill>
              </a:rPr>
              <a:t>Resolvamos el siguiente problema</a:t>
            </a:r>
            <a:endParaRPr lang="es-CL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32140" y="4365104"/>
            <a:ext cx="1259540" cy="980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3750" r="8053" b="75625"/>
          <a:stretch/>
        </p:blipFill>
        <p:spPr bwMode="auto">
          <a:xfrm>
            <a:off x="467544" y="1489568"/>
            <a:ext cx="8471520" cy="58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2500" r="2548" b="13125"/>
          <a:stretch/>
        </p:blipFill>
        <p:spPr bwMode="auto">
          <a:xfrm>
            <a:off x="10656" y="1556792"/>
            <a:ext cx="8953832" cy="391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1475656" y="476672"/>
            <a:ext cx="4680520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Comic Sans MS" pitchFamily="66" charset="0"/>
              </a:rPr>
              <a:t>Revisemos…</a:t>
            </a:r>
            <a:endParaRPr lang="es-CL" sz="32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4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611560" y="21254"/>
            <a:ext cx="7416824" cy="8893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969" y="-243408"/>
            <a:ext cx="8229600" cy="1373532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Ahora tú solito (a)…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7084" r="2429" b="66874"/>
          <a:stretch/>
        </p:blipFill>
        <p:spPr bwMode="auto">
          <a:xfrm>
            <a:off x="179512" y="1515416"/>
            <a:ext cx="8640960" cy="83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5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6250"/>
          <a:stretch/>
        </p:blipFill>
        <p:spPr bwMode="auto">
          <a:xfrm>
            <a:off x="0" y="1700808"/>
            <a:ext cx="915990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Nube"/>
          <p:cNvSpPr/>
          <p:nvPr/>
        </p:nvSpPr>
        <p:spPr>
          <a:xfrm>
            <a:off x="1475656" y="476672"/>
            <a:ext cx="4680520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Comic Sans MS" pitchFamily="66" charset="0"/>
              </a:rPr>
              <a:t>Revisemos…</a:t>
            </a:r>
            <a:endParaRPr lang="es-CL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2339752" y="188640"/>
            <a:ext cx="4608512" cy="93610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itchFamily="66" charset="0"/>
              </a:rPr>
              <a:t>¡</a:t>
            </a:r>
            <a:r>
              <a:rPr lang="es-CL" sz="2800" dirty="0" smtClean="0">
                <a:latin typeface="Comic Sans MS" pitchFamily="66" charset="0"/>
              </a:rPr>
              <a:t>Ahora tú!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20416" r="10513" b="2083"/>
          <a:stretch/>
        </p:blipFill>
        <p:spPr bwMode="auto">
          <a:xfrm>
            <a:off x="179512" y="1456224"/>
            <a:ext cx="8671973" cy="490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629240" y="54868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8206"/>
            <a:ext cx="4346416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0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427984" y="1031979"/>
            <a:ext cx="4500840" cy="2204559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88 del cuaderno de ejercicios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t="17291" r="33704" b="6250"/>
          <a:stretch/>
        </p:blipFill>
        <p:spPr bwMode="auto">
          <a:xfrm>
            <a:off x="137632" y="643448"/>
            <a:ext cx="4312920" cy="55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9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18959" r="23060" b="17500"/>
          <a:stretch/>
        </p:blipFill>
        <p:spPr bwMode="auto">
          <a:xfrm>
            <a:off x="251520" y="791736"/>
            <a:ext cx="867354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347864" y="116632"/>
            <a:ext cx="259228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Página 88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1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57503"/>
              </p:ext>
            </p:extLst>
          </p:nvPr>
        </p:nvGraphicFramePr>
        <p:xfrm>
          <a:off x="194730" y="160151"/>
          <a:ext cx="8748464" cy="6697849"/>
        </p:xfrm>
        <a:graphic>
          <a:graphicData uri="http://schemas.openxmlformats.org/drawingml/2006/table">
            <a:tbl>
              <a:tblPr firstRow="1" firstCol="1" bandRow="1"/>
              <a:tblGrid>
                <a:gridCol w="1424941"/>
                <a:gridCol w="732352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DESAFÍO/ALERTA</a:t>
                      </a:r>
                      <a:r>
                        <a:rPr lang="es-CL" sz="1400" u="sng" baseline="0" dirty="0" smtClean="0"/>
                        <a:t> OA 24. </a:t>
                      </a:r>
                      <a:r>
                        <a:rPr lang="es-CL" sz="1400" u="none" baseline="0" dirty="0" smtClean="0"/>
                        <a:t>Leer e interpretar gráficos de barra doble y circulares y comunicar sus conclusiones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CLASE: OA 18. </a:t>
                      </a:r>
                      <a:r>
                        <a:rPr lang="es-CL" sz="1400" u="none" dirty="0" smtClean="0"/>
                        <a:t>Calcular la superficie de cubos y paralelepípedos</a:t>
                      </a:r>
                      <a:r>
                        <a:rPr lang="es-CL" sz="1400" u="none" baseline="0" dirty="0" smtClean="0"/>
                        <a:t> </a:t>
                      </a:r>
                      <a:r>
                        <a:rPr lang="es-CL" sz="1400" u="none" dirty="0" smtClean="0"/>
                        <a:t>expresando el resultado en cm2 y m2.</a:t>
                      </a:r>
                      <a:endParaRPr lang="es-CL" sz="1400" u="none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 24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Muestran que cada parte de un gráfico circular es un porcentaje de un todo.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Explican por medio de ejemplos que los gráficos de barras dobles muestran dos tipos de información. Por ejemplo, las temperaturas altas y bajas en distintas ciudades que se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produjeron en un día.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Interpretan información presentada en gráficos de barras dobles.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Interpretan información presentada en gráficos circulares en términos de porcentaje.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 </a:t>
                      </a: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s-CL" sz="1400" b="0" i="0" u="sng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Calculan áreas de redes asociadas a cubos y paralelepípedos.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Comparan las áreas de las caras de paralelepípedos y las áreas de las caras de cubos.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Determinan áreas de las superficies de cubos a partir de la medida de sus aristas.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Resuelven problemas relativos a áreas de superficies de cubos y paralelepípedos.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Área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Resolver problemas que involucren cálculo de área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cubos y paralelepípedos.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4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4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9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347864" y="116632"/>
            <a:ext cx="259228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prstClr val="white"/>
                </a:solidFill>
              </a:rPr>
              <a:t>Página 88</a:t>
            </a:r>
            <a:endParaRPr lang="es-CL" sz="2400" b="1" dirty="0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24583" r="22225" b="13542"/>
          <a:stretch/>
        </p:blipFill>
        <p:spPr bwMode="auto">
          <a:xfrm>
            <a:off x="343530" y="1277334"/>
            <a:ext cx="86009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3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xplosión 1"/>
          <p:cNvSpPr/>
          <p:nvPr/>
        </p:nvSpPr>
        <p:spPr>
          <a:xfrm>
            <a:off x="1259632" y="1052736"/>
            <a:ext cx="6264696" cy="417646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Comic Sans MS" pitchFamily="66" charset="0"/>
              </a:rPr>
              <a:t>Tarea:  página 89</a:t>
            </a:r>
          </a:p>
          <a:p>
            <a:pPr algn="ctr"/>
            <a:r>
              <a:rPr lang="es-CL" sz="3200" dirty="0" smtClean="0">
                <a:latin typeface="Comic Sans MS" pitchFamily="66" charset="0"/>
              </a:rPr>
              <a:t>Cuaderno de ejercicios</a:t>
            </a:r>
            <a:endParaRPr lang="es-CL" sz="32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85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35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8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2727157" y="2668905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pic>
        <p:nvPicPr>
          <p:cNvPr id="2054" name="Picture 6" descr="14 ilustraciones, clipart, dibujos animados e iconos de stock de Rellenar  Formulario - Getty Image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EAEF"/>
              </a:clrFrom>
              <a:clrTo>
                <a:srgbClr val="E7E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93" y="5420753"/>
            <a:ext cx="1176065" cy="11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64607" y="4612486"/>
            <a:ext cx="3867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6"/>
              </a:rPr>
              <a:t>https://</a:t>
            </a:r>
            <a:r>
              <a:rPr lang="es-CL" dirty="0" smtClean="0">
                <a:hlinkClick r:id="rId6"/>
              </a:rPr>
              <a:t>forms.gle/7Za5fRvzCmtLhd8H9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3285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Importante de saber para comprender el desafío</a:t>
            </a:r>
            <a:endParaRPr lang="es-C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40833" r="25622" b="21458"/>
          <a:stretch/>
        </p:blipFill>
        <p:spPr bwMode="auto">
          <a:xfrm>
            <a:off x="121568" y="2132856"/>
            <a:ext cx="88319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6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25559" r="26910" b="39793"/>
          <a:stretch/>
        </p:blipFill>
        <p:spPr bwMode="auto">
          <a:xfrm>
            <a:off x="268856" y="1484784"/>
            <a:ext cx="8716759" cy="300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93" y="1124744"/>
            <a:ext cx="791528" cy="9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23422" r="23997" b="43542"/>
          <a:stretch/>
        </p:blipFill>
        <p:spPr bwMode="auto">
          <a:xfrm>
            <a:off x="106069" y="4365104"/>
            <a:ext cx="8879546" cy="2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29583" r="26091" b="29375"/>
          <a:stretch/>
        </p:blipFill>
        <p:spPr bwMode="auto">
          <a:xfrm>
            <a:off x="228600" y="1700808"/>
            <a:ext cx="8591872" cy="289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03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235529" y="2780928"/>
            <a:ext cx="7286735" cy="228028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era es un área?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¿Cómo reconocemos un cubo 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¿Cómo reconocemos un paralelepípedo?</a:t>
            </a:r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CL" sz="2000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12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83568" y="215649"/>
            <a:ext cx="748883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0541" y="-98227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Recordemos </a:t>
            </a:r>
            <a:r>
              <a:rPr lang="es-CL" sz="3200" dirty="0" smtClean="0">
                <a:solidFill>
                  <a:schemeClr val="bg1"/>
                </a:solidFill>
              </a:rPr>
              <a:t>lo visto la clase anterior</a:t>
            </a:r>
            <a:r>
              <a:rPr lang="es-CL" sz="3200" dirty="0" smtClean="0">
                <a:solidFill>
                  <a:schemeClr val="bg1"/>
                </a:solidFill>
              </a:rPr>
              <a:t>: 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10134" r="31362" b="33125"/>
          <a:stretch/>
        </p:blipFill>
        <p:spPr bwMode="auto">
          <a:xfrm>
            <a:off x="739405" y="1412776"/>
            <a:ext cx="6980170" cy="333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3" t="64583" r="37935" b="3125"/>
          <a:stretch/>
        </p:blipFill>
        <p:spPr bwMode="auto">
          <a:xfrm>
            <a:off x="483016" y="4005064"/>
            <a:ext cx="403764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6252</TotalTime>
  <Words>519</Words>
  <Application>Microsoft Office PowerPoint</Application>
  <PresentationFormat>Presentación en pantalla (4:3)</PresentationFormat>
  <Paragraphs>74</Paragraphs>
  <Slides>22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1_Tema de Office</vt:lpstr>
      <vt:lpstr>PLANIFICACIÓN  PARA CLASES VIRTUALES SEMANA N°35 FECHA : Miércoles 25 de Noviembre CURSO: 6° Básico Matemática</vt:lpstr>
      <vt:lpstr>Presentación de PowerPoint</vt:lpstr>
      <vt:lpstr>Presentación de PowerPoint</vt:lpstr>
      <vt:lpstr>Importante:</vt:lpstr>
      <vt:lpstr>Importante de saber para comprender el desafío</vt:lpstr>
      <vt:lpstr>Desafío matemático: ¡Juguemos! ¡Atentos!</vt:lpstr>
      <vt:lpstr>Presentación de PowerPoint</vt:lpstr>
      <vt:lpstr>Activando nuestros conocimientos previos</vt:lpstr>
      <vt:lpstr>Recordemos lo visto la clase anterior: </vt:lpstr>
      <vt:lpstr>Hoy vamos a resolver problemas de áreas de cubos y paralelepípedos:</vt:lpstr>
      <vt:lpstr>Presentación de PowerPoint</vt:lpstr>
      <vt:lpstr>Resolvamos el siguiente problema</vt:lpstr>
      <vt:lpstr>Presentación de PowerPoint</vt:lpstr>
      <vt:lpstr>Ahora tú solito (a)…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243</cp:revision>
  <dcterms:created xsi:type="dcterms:W3CDTF">2020-07-06T03:06:52Z</dcterms:created>
  <dcterms:modified xsi:type="dcterms:W3CDTF">2020-11-20T02:04:10Z</dcterms:modified>
</cp:coreProperties>
</file>