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2" r:id="rId5"/>
    <p:sldId id="267" r:id="rId6"/>
    <p:sldId id="268" r:id="rId7"/>
    <p:sldId id="269" r:id="rId8"/>
    <p:sldId id="26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TEST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N°36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December</a:t>
            </a:r>
            <a:r>
              <a:rPr lang="es-CL" dirty="0" smtClean="0">
                <a:latin typeface="Comic Sans MS" panose="030F0702030302020204" pitchFamily="66" charset="0"/>
              </a:rPr>
              <a:t> 3 </a:t>
            </a:r>
            <a:r>
              <a:rPr lang="es-CL" dirty="0" err="1" smtClean="0">
                <a:latin typeface="Comic Sans MS" panose="030F0702030302020204" pitchFamily="66" charset="0"/>
              </a:rPr>
              <a:t>rd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16534" y="2091860"/>
            <a:ext cx="548077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06121"/>
              </p:ext>
            </p:extLst>
          </p:nvPr>
        </p:nvGraphicFramePr>
        <p:xfrm>
          <a:off x="351136" y="253235"/>
          <a:ext cx="11347454" cy="6374362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 y repetición de frases, y estén acompañados de apoyo visual y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 ocurren al momento de hablar y en el 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 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Responden preguntas simples asociadas al tema del texto leído acerca de los animales y su hábitat.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Identifican información referida a descripción de animales y lo que pueden hacer, por ejemplo: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tiger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can run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Hacen aportes acerca  a la clase por medio de oraciones acerca de los animales, su hábitat y las acciones que realizan.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n°4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  Comprensión lectora de textos adaptados y auténticos breves, no literarios y literarios.</a:t>
                      </a:r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Evaluar aprendizajes de manera formativa  los indicadores desarrollados en clase de semana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1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evaluación en línea mediante drive.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3" l="9167" r="90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59" y="454009"/>
            <a:ext cx="9043851" cy="62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4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New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Donkey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Dog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err="1" smtClean="0"/>
              <a:t>Grass</a:t>
            </a:r>
            <a:r>
              <a:rPr lang="es-MX" dirty="0" smtClean="0"/>
              <a:t> </a:t>
            </a: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 smtClean="0"/>
              <a:t>Trees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Meadow</a:t>
            </a:r>
            <a:r>
              <a:rPr lang="es-MX" dirty="0" smtClean="0"/>
              <a:t> 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75" y="0"/>
            <a:ext cx="1316850" cy="13168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64" y="1316850"/>
            <a:ext cx="2936313" cy="1844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264" y="3418999"/>
            <a:ext cx="3133890" cy="14795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264" y="5042693"/>
            <a:ext cx="2976474" cy="167467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241" y="1499413"/>
            <a:ext cx="3838575" cy="17924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7127" y="3474402"/>
            <a:ext cx="3276689" cy="21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1C650-946A-4668-A999-86A298B8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Structure</a:t>
            </a:r>
            <a:r>
              <a:rPr lang="es-CL" dirty="0" smtClean="0"/>
              <a:t>: Can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-589" t="11973" r="1138" b="45338"/>
          <a:stretch/>
        </p:blipFill>
        <p:spPr>
          <a:xfrm>
            <a:off x="1184366" y="3278142"/>
            <a:ext cx="9823267" cy="342310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014627" y="1577182"/>
            <a:ext cx="6987086" cy="10842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/>
              <a:t>Subject</a:t>
            </a:r>
            <a:r>
              <a:rPr lang="es-MX" sz="2800" b="1" dirty="0" smtClean="0"/>
              <a:t> </a:t>
            </a:r>
            <a:r>
              <a:rPr lang="es-MX" sz="2800" b="1" dirty="0"/>
              <a:t>+ can + </a:t>
            </a:r>
            <a:r>
              <a:rPr lang="es-MX" sz="2800" b="1" dirty="0" err="1"/>
              <a:t>verb</a:t>
            </a:r>
            <a:r>
              <a:rPr lang="es-MX" sz="2800" b="1" dirty="0"/>
              <a:t>+ </a:t>
            </a:r>
            <a:r>
              <a:rPr lang="es-MX" sz="2800" b="1" dirty="0" err="1"/>
              <a:t>complement</a:t>
            </a:r>
            <a:r>
              <a:rPr lang="es-MX" sz="2800" b="1" dirty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0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1C650-946A-4668-A999-86A298B8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/>
              <a:t>Structure</a:t>
            </a:r>
            <a:r>
              <a:rPr lang="es-CL" dirty="0" smtClean="0"/>
              <a:t>: </a:t>
            </a:r>
            <a:r>
              <a:rPr lang="es-CL" dirty="0" err="1" smtClean="0"/>
              <a:t>Can´t</a:t>
            </a:r>
            <a:r>
              <a:rPr lang="es-CL" dirty="0" smtClean="0"/>
              <a:t>- </a:t>
            </a:r>
            <a:r>
              <a:rPr lang="es-CL" dirty="0" err="1" smtClean="0"/>
              <a:t>cannot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42089" y="1655559"/>
            <a:ext cx="6987086" cy="10842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err="1" smtClean="0"/>
              <a:t>Subject</a:t>
            </a:r>
            <a:r>
              <a:rPr lang="es-MX" sz="2800" b="1" dirty="0" smtClean="0"/>
              <a:t> </a:t>
            </a:r>
            <a:r>
              <a:rPr lang="es-MX" sz="2800" b="1" dirty="0"/>
              <a:t>+ </a:t>
            </a:r>
            <a:r>
              <a:rPr lang="es-MX" sz="2800" b="1" dirty="0" err="1" smtClean="0"/>
              <a:t>can´t</a:t>
            </a:r>
            <a:r>
              <a:rPr lang="es-MX" sz="2800" b="1" dirty="0" smtClean="0"/>
              <a:t> / </a:t>
            </a:r>
            <a:r>
              <a:rPr lang="es-MX" sz="2800" b="1" dirty="0" err="1" smtClean="0"/>
              <a:t>cannot</a:t>
            </a:r>
            <a:r>
              <a:rPr lang="es-MX" sz="2800" b="1" dirty="0" smtClean="0"/>
              <a:t> </a:t>
            </a:r>
            <a:r>
              <a:rPr lang="es-MX" sz="2800" b="1" dirty="0"/>
              <a:t>+ </a:t>
            </a:r>
            <a:r>
              <a:rPr lang="es-MX" sz="2800" b="1" dirty="0" err="1"/>
              <a:t>verb</a:t>
            </a:r>
            <a:r>
              <a:rPr lang="es-MX" sz="2800" b="1" dirty="0"/>
              <a:t>+ </a:t>
            </a:r>
            <a:r>
              <a:rPr lang="es-MX" sz="2800" b="1" dirty="0" err="1"/>
              <a:t>complement</a:t>
            </a:r>
            <a:r>
              <a:rPr lang="es-MX" sz="2800" b="1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52086" b="5259"/>
          <a:stretch/>
        </p:blipFill>
        <p:spPr>
          <a:xfrm>
            <a:off x="975360" y="2847069"/>
            <a:ext cx="10607040" cy="36582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3" y="834484"/>
            <a:ext cx="7171508" cy="52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299</Words>
  <Application>Microsoft Office PowerPoint</Application>
  <PresentationFormat>Panorámica</PresentationFormat>
  <Paragraphs>64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1_Tema de Office</vt:lpstr>
      <vt:lpstr>6° GRADE ONLINE TEST WEEK N°36 DATE: December 3 rd, 2020</vt:lpstr>
      <vt:lpstr>Virtual classroom rules</vt:lpstr>
      <vt:lpstr>Presentación de PowerPoint</vt:lpstr>
      <vt:lpstr>Presentación de PowerPoint</vt:lpstr>
      <vt:lpstr>New vocabulary </vt:lpstr>
      <vt:lpstr>Structure: Can</vt:lpstr>
      <vt:lpstr>Structure: Can´t- cannot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55</cp:revision>
  <dcterms:created xsi:type="dcterms:W3CDTF">2020-08-03T02:54:47Z</dcterms:created>
  <dcterms:modified xsi:type="dcterms:W3CDTF">2020-11-23T20:55:02Z</dcterms:modified>
</cp:coreProperties>
</file>