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306" r:id="rId3"/>
    <p:sldId id="289" r:id="rId4"/>
    <p:sldId id="264" r:id="rId5"/>
    <p:sldId id="265" r:id="rId6"/>
    <p:sldId id="266" r:id="rId7"/>
    <p:sldId id="284" r:id="rId8"/>
    <p:sldId id="285" r:id="rId9"/>
    <p:sldId id="267" r:id="rId10"/>
    <p:sldId id="271" r:id="rId11"/>
    <p:sldId id="317" r:id="rId12"/>
    <p:sldId id="318" r:id="rId13"/>
    <p:sldId id="327" r:id="rId14"/>
    <p:sldId id="326" r:id="rId15"/>
    <p:sldId id="325" r:id="rId16"/>
    <p:sldId id="324" r:id="rId17"/>
    <p:sldId id="323" r:id="rId18"/>
    <p:sldId id="307" r:id="rId19"/>
    <p:sldId id="328" r:id="rId20"/>
    <p:sldId id="329" r:id="rId21"/>
    <p:sldId id="310" r:id="rId22"/>
    <p:sldId id="330" r:id="rId23"/>
    <p:sldId id="322" r:id="rId24"/>
    <p:sldId id="333" r:id="rId25"/>
    <p:sldId id="321" r:id="rId26"/>
    <p:sldId id="319" r:id="rId27"/>
    <p:sldId id="320" r:id="rId28"/>
    <p:sldId id="331" r:id="rId29"/>
    <p:sldId id="332" r:id="rId30"/>
    <p:sldId id="315" r:id="rId31"/>
    <p:sldId id="334" r:id="rId32"/>
    <p:sldId id="335" r:id="rId33"/>
    <p:sldId id="269" r:id="rId3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00FF00"/>
    <a:srgbClr val="FF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4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06-12-2020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pia.caceres@colegio-jeanpiaget.c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6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RETROALIMENTACIÓN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n°37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</a:t>
            </a:r>
            <a:r>
              <a:rPr lang="es-CL" dirty="0" smtClean="0">
                <a:latin typeface="Comic Sans MS" panose="030F0702030302020204" pitchFamily="66" charset="0"/>
              </a:rPr>
              <a:t>DECEMBER </a:t>
            </a:r>
            <a:r>
              <a:rPr lang="es-CL" dirty="0" smtClean="0">
                <a:latin typeface="Comic Sans MS" panose="030F0702030302020204" pitchFamily="66" charset="0"/>
              </a:rPr>
              <a:t>10th 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44560" y="2091860"/>
            <a:ext cx="5608806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721383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26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27909" y="846139"/>
            <a:ext cx="9312072" cy="1387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1</a:t>
            </a:r>
          </a:p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Responden preguntas simples asociadas al tema del texto leído acerca de los animales y su hábitat.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26703" t="43658" r="27779" b="11420"/>
          <a:stretch/>
        </p:blipFill>
        <p:spPr>
          <a:xfrm>
            <a:off x="1507982" y="1227908"/>
            <a:ext cx="9530131" cy="53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605" t="24913" r="27841" b="27123"/>
          <a:stretch/>
        </p:blipFill>
        <p:spPr>
          <a:xfrm>
            <a:off x="1423852" y="1417638"/>
            <a:ext cx="9000308" cy="51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724" t="22264" r="27994" b="5390"/>
          <a:stretch/>
        </p:blipFill>
        <p:spPr>
          <a:xfrm>
            <a:off x="836023" y="1155380"/>
            <a:ext cx="10646227" cy="523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160" t="21353" r="27847" b="27519"/>
          <a:stretch/>
        </p:blipFill>
        <p:spPr>
          <a:xfrm>
            <a:off x="1243148" y="1280159"/>
            <a:ext cx="9705704" cy="50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440" t="20739" r="28023" b="6217"/>
          <a:stretch/>
        </p:blipFill>
        <p:spPr>
          <a:xfrm>
            <a:off x="757647" y="1211162"/>
            <a:ext cx="10620102" cy="552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879" t="34467" r="27246" b="41149"/>
          <a:stretch/>
        </p:blipFill>
        <p:spPr>
          <a:xfrm>
            <a:off x="1005841" y="2284650"/>
            <a:ext cx="9705701" cy="27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372" t="34053" r="27998" b="29075"/>
          <a:stretch/>
        </p:blipFill>
        <p:spPr>
          <a:xfrm>
            <a:off x="914400" y="1429148"/>
            <a:ext cx="10668000" cy="430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1: </a:t>
            </a:r>
            <a:r>
              <a:rPr lang="es-MX" dirty="0" err="1" smtClean="0"/>
              <a:t>Read</a:t>
            </a:r>
            <a:r>
              <a:rPr lang="es-MX" dirty="0" smtClean="0"/>
              <a:t> </a:t>
            </a:r>
            <a:r>
              <a:rPr lang="es-MX" dirty="0" smtClean="0"/>
              <a:t>and </a:t>
            </a:r>
            <a:r>
              <a:rPr lang="es-MX" dirty="0" err="1" smtClean="0"/>
              <a:t>answer</a:t>
            </a:r>
            <a:endParaRPr lang="es-MX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6570133" y="2726267"/>
            <a:ext cx="965200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7535333" y="6096000"/>
            <a:ext cx="999067" cy="3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40" t="30161" r="50271" b="48193"/>
          <a:stretch/>
        </p:blipFill>
        <p:spPr>
          <a:xfrm>
            <a:off x="1541417" y="1465535"/>
            <a:ext cx="8556172" cy="485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1: </a:t>
            </a:r>
            <a:r>
              <a:rPr lang="es-MX" dirty="0" err="1" smtClean="0"/>
              <a:t>Read</a:t>
            </a:r>
            <a:r>
              <a:rPr lang="es-MX" dirty="0" smtClean="0"/>
              <a:t> </a:t>
            </a:r>
            <a:r>
              <a:rPr lang="es-MX" dirty="0" smtClean="0"/>
              <a:t>and </a:t>
            </a:r>
            <a:r>
              <a:rPr lang="es-MX" dirty="0" err="1" smtClean="0"/>
              <a:t>answer</a:t>
            </a:r>
            <a:endParaRPr lang="es-MX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6570133" y="2726267"/>
            <a:ext cx="965200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7535333" y="6096000"/>
            <a:ext cx="999067" cy="3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1- Are  spiders and </a:t>
            </a:r>
            <a:r>
              <a:rPr lang="es-MX" dirty="0" err="1" smtClean="0"/>
              <a:t>insect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same</a:t>
            </a:r>
            <a:r>
              <a:rPr lang="es-MX" dirty="0" smtClean="0"/>
              <a:t>?</a:t>
            </a:r>
          </a:p>
          <a:p>
            <a:endParaRPr lang="es-MX" dirty="0" smtClean="0"/>
          </a:p>
          <a:p>
            <a:r>
              <a:rPr lang="es-MX" dirty="0" smtClean="0"/>
              <a:t>2- </a:t>
            </a:r>
            <a:r>
              <a:rPr lang="es-MX" dirty="0" err="1"/>
              <a:t>H</a:t>
            </a:r>
            <a:r>
              <a:rPr lang="es-MX" dirty="0" err="1" smtClean="0"/>
              <a:t>ow</a:t>
            </a:r>
            <a:r>
              <a:rPr lang="es-MX" dirty="0" smtClean="0"/>
              <a:t> </a:t>
            </a:r>
            <a:r>
              <a:rPr lang="es-MX" dirty="0" err="1" smtClean="0"/>
              <a:t>many</a:t>
            </a:r>
            <a:r>
              <a:rPr lang="es-MX" dirty="0" smtClean="0"/>
              <a:t> </a:t>
            </a:r>
            <a:r>
              <a:rPr lang="es-MX" dirty="0" err="1" smtClean="0"/>
              <a:t>legs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a spider </a:t>
            </a:r>
            <a:r>
              <a:rPr lang="es-MX" dirty="0" err="1" smtClean="0"/>
              <a:t>have</a:t>
            </a:r>
            <a:r>
              <a:rPr lang="es-MX" dirty="0" smtClean="0"/>
              <a:t>?</a:t>
            </a:r>
          </a:p>
          <a:p>
            <a:endParaRPr lang="es-MX" dirty="0" smtClean="0"/>
          </a:p>
          <a:p>
            <a:r>
              <a:rPr lang="es-MX" dirty="0" smtClean="0"/>
              <a:t>3- </a:t>
            </a:r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many</a:t>
            </a:r>
            <a:r>
              <a:rPr lang="es-MX" dirty="0" smtClean="0"/>
              <a:t> </a:t>
            </a:r>
            <a:r>
              <a:rPr lang="es-MX" dirty="0" err="1" smtClean="0"/>
              <a:t>legs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insect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?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60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1: </a:t>
            </a:r>
            <a:r>
              <a:rPr lang="es-MX" dirty="0" err="1" smtClean="0"/>
              <a:t>Read</a:t>
            </a:r>
            <a:r>
              <a:rPr lang="es-MX" dirty="0" smtClean="0"/>
              <a:t> </a:t>
            </a:r>
            <a:r>
              <a:rPr lang="es-MX" dirty="0" smtClean="0"/>
              <a:t>and </a:t>
            </a:r>
            <a:r>
              <a:rPr lang="es-MX" dirty="0" err="1" smtClean="0"/>
              <a:t>answer</a:t>
            </a:r>
            <a:endParaRPr lang="es-MX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6570133" y="2726267"/>
            <a:ext cx="965200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7535333" y="6096000"/>
            <a:ext cx="999067" cy="3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4- </a:t>
            </a:r>
            <a:r>
              <a:rPr lang="es-MX" dirty="0" err="1" smtClean="0"/>
              <a:t>How</a:t>
            </a:r>
            <a:r>
              <a:rPr lang="es-MX" dirty="0" smtClean="0"/>
              <a:t> do spiders capture </a:t>
            </a:r>
            <a:r>
              <a:rPr lang="es-MX" dirty="0" err="1" smtClean="0"/>
              <a:t>their</a:t>
            </a:r>
            <a:r>
              <a:rPr lang="es-MX" dirty="0" smtClean="0"/>
              <a:t> </a:t>
            </a:r>
            <a:r>
              <a:rPr lang="es-MX" dirty="0" err="1" smtClean="0"/>
              <a:t>prey</a:t>
            </a:r>
            <a:r>
              <a:rPr lang="es-MX" dirty="0" smtClean="0"/>
              <a:t>?</a:t>
            </a:r>
          </a:p>
          <a:p>
            <a:endParaRPr lang="es-MX" dirty="0"/>
          </a:p>
          <a:p>
            <a:r>
              <a:rPr lang="es-MX" dirty="0" smtClean="0"/>
              <a:t>5- </a:t>
            </a:r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many</a:t>
            </a:r>
            <a:r>
              <a:rPr lang="es-MX" dirty="0" smtClean="0"/>
              <a:t> </a:t>
            </a:r>
            <a:r>
              <a:rPr lang="es-MX" dirty="0" err="1" smtClean="0"/>
              <a:t>body</a:t>
            </a:r>
            <a:r>
              <a:rPr lang="es-MX" dirty="0" smtClean="0"/>
              <a:t> </a:t>
            </a:r>
            <a:r>
              <a:rPr lang="es-MX" dirty="0" err="1" smtClean="0"/>
              <a:t>parts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an</a:t>
            </a:r>
            <a:r>
              <a:rPr lang="es-MX" dirty="0" smtClean="0"/>
              <a:t> </a:t>
            </a:r>
            <a:r>
              <a:rPr lang="es-MX" dirty="0" err="1" smtClean="0"/>
              <a:t>insect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?</a:t>
            </a:r>
          </a:p>
          <a:p>
            <a:endParaRPr lang="es-MX" dirty="0"/>
          </a:p>
          <a:p>
            <a:r>
              <a:rPr lang="es-MX" dirty="0" smtClean="0"/>
              <a:t>6- </a:t>
            </a:r>
            <a:r>
              <a:rPr lang="es-MX" dirty="0" err="1" smtClean="0"/>
              <a:t>Where</a:t>
            </a:r>
            <a:r>
              <a:rPr lang="es-MX" dirty="0" smtClean="0"/>
              <a:t> can a spider be </a:t>
            </a:r>
            <a:r>
              <a:rPr lang="es-MX" dirty="0" err="1" smtClean="0"/>
              <a:t>found</a:t>
            </a:r>
            <a:r>
              <a:rPr lang="es-MX" dirty="0" smtClean="0"/>
              <a:t>?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50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760925"/>
              </p:ext>
            </p:extLst>
          </p:nvPr>
        </p:nvGraphicFramePr>
        <p:xfrm>
          <a:off x="391383" y="2423699"/>
          <a:ext cx="11409233" cy="242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26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100%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78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Hacen aportes acerca  a la clase por medio de oraciones acerca de los animales, su hábitat y las acciones que realizan.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por indicadores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927865"/>
              </p:ext>
            </p:extLst>
          </p:nvPr>
        </p:nvGraphicFramePr>
        <p:xfrm>
          <a:off x="391383" y="2423699"/>
          <a:ext cx="11409233" cy="242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25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96%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78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4%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Identifican información referida a descripción de animales y lo que pueden hacer</a:t>
            </a:r>
          </a:p>
          <a:p>
            <a:pPr lvl="0" algn="ctr"/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735" t="34925" r="27842" b="15018"/>
          <a:stretch/>
        </p:blipFill>
        <p:spPr>
          <a:xfrm>
            <a:off x="1003712" y="483324"/>
            <a:ext cx="10191156" cy="57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694" t="21745" r="28177" b="30470"/>
          <a:stretch/>
        </p:blipFill>
        <p:spPr>
          <a:xfrm>
            <a:off x="1188720" y="1417637"/>
            <a:ext cx="10393680" cy="51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025" t="20413" r="27923" b="7057"/>
          <a:stretch/>
        </p:blipFill>
        <p:spPr>
          <a:xfrm>
            <a:off x="801188" y="1417638"/>
            <a:ext cx="10589623" cy="5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301" t="19942" r="28060" b="32027"/>
          <a:stretch/>
        </p:blipFill>
        <p:spPr>
          <a:xfrm>
            <a:off x="444137" y="1711055"/>
            <a:ext cx="10358846" cy="448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008" t="20054" r="27107" b="7631"/>
          <a:stretch/>
        </p:blipFill>
        <p:spPr>
          <a:xfrm>
            <a:off x="1005840" y="1554480"/>
            <a:ext cx="10267406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67305" r="37930"/>
          <a:stretch/>
        </p:blipFill>
        <p:spPr>
          <a:xfrm>
            <a:off x="609600" y="2112341"/>
            <a:ext cx="11390421" cy="330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respuestas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575" t="50089" r="27308" b="12930"/>
          <a:stretch/>
        </p:blipFill>
        <p:spPr>
          <a:xfrm>
            <a:off x="1778715" y="1658983"/>
            <a:ext cx="8083743" cy="36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656806"/>
              </p:ext>
            </p:extLst>
          </p:nvPr>
        </p:nvGraphicFramePr>
        <p:xfrm>
          <a:off x="456345" y="258242"/>
          <a:ext cx="11347454" cy="6750357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1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6°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3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9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 5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Leer y demostrar comprensión de textos adaptados y auténticos simples, no literarios, que contengan palabras de uso frecuente, familias de palabras y repetición de frases, y estén acompañados de apoyo visual y relacionados con los temas y las siguientes funciones del año: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expresar habilidad e inhabilidad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solicitar y contrastar información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decir y preguntar la hora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referirse a acciones cotidianas que ocurren al momento de hablar y en el pasado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› describir personas y acciones y cómo estas se realizan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Responden preguntas simples asociadas al tema del texto leído acerca de los animales y su hábitat.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Identifican información referida a descripción de animales y lo que pueden hacer.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Hacen aportes acerca  a la clase por medio de oraciones acerca de los animales, su hábitat y las acciones que realizan.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Retroalimentación de  evaluación formativa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n°4</a:t>
                      </a: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Comprensión lectora de textos adaptados y auténticos breves, no literarios y literarios.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11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lvl="0"/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Retroalimentar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aprendizajes descendidos en relación a los siguientes indicadores: </a:t>
                      </a:r>
                    </a:p>
                    <a:p>
                      <a:pPr lvl="0"/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- Responden preguntas simples asociadas al tema del texto leído acerca de los animales y su hábitat.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Identifican información referida a descripción de animales y lo que pueden hacer</a:t>
                      </a:r>
                    </a:p>
                    <a:p>
                      <a:pPr marL="171450" lvl="0" indent="-171450">
                        <a:buFontTx/>
                        <a:buChar char="-"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Hacen aportes acerca  a la clase por medio de oraciones acerca de los animales, su hábitat y las acciones que realizan.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3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ticket de 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salida ONLINE</a:t>
                      </a:r>
                      <a:endParaRPr lang="es-MX" sz="12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7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</a:t>
            </a:r>
            <a:r>
              <a:rPr lang="es-MX" dirty="0" smtClean="0"/>
              <a:t>2: </a:t>
            </a:r>
            <a:r>
              <a:rPr lang="es-MX" dirty="0" err="1" smtClean="0"/>
              <a:t>Read</a:t>
            </a:r>
            <a:r>
              <a:rPr lang="es-MX" dirty="0" smtClean="0"/>
              <a:t> and complete</a:t>
            </a:r>
            <a:endParaRPr lang="es-MX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42"/>
          <a:stretch/>
        </p:blipFill>
        <p:spPr>
          <a:xfrm>
            <a:off x="2562497" y="1117192"/>
            <a:ext cx="7067005" cy="57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</a:t>
            </a:r>
            <a:r>
              <a:rPr lang="es-MX" dirty="0" smtClean="0"/>
              <a:t>2: </a:t>
            </a:r>
            <a:r>
              <a:rPr lang="es-MX" dirty="0" err="1" smtClean="0"/>
              <a:t>Read</a:t>
            </a:r>
            <a:r>
              <a:rPr lang="es-MX" dirty="0" smtClean="0"/>
              <a:t> and complete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A </a:t>
            </a:r>
            <a:r>
              <a:rPr lang="es-MX" dirty="0" err="1" smtClean="0"/>
              <a:t>monkey</a:t>
            </a:r>
            <a:r>
              <a:rPr lang="es-MX" dirty="0" smtClean="0"/>
              <a:t>  _____ </a:t>
            </a:r>
            <a:r>
              <a:rPr lang="es-MX" dirty="0" err="1" smtClean="0"/>
              <a:t>climb</a:t>
            </a:r>
            <a:r>
              <a:rPr lang="es-MX" dirty="0" smtClean="0"/>
              <a:t> </a:t>
            </a:r>
            <a:r>
              <a:rPr lang="es-MX" dirty="0" err="1" smtClean="0"/>
              <a:t>trees</a:t>
            </a:r>
            <a:r>
              <a:rPr lang="es-MX" dirty="0" smtClean="0"/>
              <a:t> </a:t>
            </a:r>
            <a:r>
              <a:rPr lang="es-MX" dirty="0" err="1" smtClean="0"/>
              <a:t>but</a:t>
            </a:r>
            <a:r>
              <a:rPr lang="es-MX" dirty="0" smtClean="0"/>
              <a:t> _____ </a:t>
            </a:r>
            <a:r>
              <a:rPr lang="es-MX" dirty="0" err="1" smtClean="0"/>
              <a:t>swim</a:t>
            </a:r>
            <a:endParaRPr lang="es-MX" dirty="0" smtClean="0"/>
          </a:p>
          <a:p>
            <a:endParaRPr lang="es-MX" dirty="0"/>
          </a:p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elephant</a:t>
            </a:r>
            <a:r>
              <a:rPr lang="es-MX" dirty="0" smtClean="0"/>
              <a:t> _____ </a:t>
            </a:r>
            <a:r>
              <a:rPr lang="es-MX" dirty="0" err="1" smtClean="0"/>
              <a:t>climb</a:t>
            </a:r>
            <a:r>
              <a:rPr lang="es-MX" dirty="0" smtClean="0"/>
              <a:t> </a:t>
            </a:r>
            <a:r>
              <a:rPr lang="es-MX" dirty="0" err="1" smtClean="0"/>
              <a:t>but</a:t>
            </a:r>
            <a:r>
              <a:rPr lang="es-MX" dirty="0" smtClean="0"/>
              <a:t> ____ </a:t>
            </a:r>
            <a:r>
              <a:rPr lang="es-MX" dirty="0" err="1" smtClean="0"/>
              <a:t>swim</a:t>
            </a:r>
            <a:endParaRPr lang="es-MX" dirty="0" smtClean="0"/>
          </a:p>
          <a:p>
            <a:endParaRPr lang="es-MX" dirty="0"/>
          </a:p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snake</a:t>
            </a:r>
            <a:r>
              <a:rPr lang="es-MX" dirty="0" smtClean="0"/>
              <a:t> _____ run </a:t>
            </a:r>
            <a:r>
              <a:rPr lang="es-MX" dirty="0" err="1" smtClean="0"/>
              <a:t>but</a:t>
            </a:r>
            <a:r>
              <a:rPr lang="es-MX" dirty="0" smtClean="0"/>
              <a:t> ____ </a:t>
            </a:r>
            <a:r>
              <a:rPr lang="es-MX" dirty="0" err="1" smtClean="0"/>
              <a:t>eat</a:t>
            </a:r>
            <a:r>
              <a:rPr lang="es-MX" dirty="0" smtClean="0"/>
              <a:t> and </a:t>
            </a:r>
            <a:r>
              <a:rPr lang="es-MX" dirty="0" err="1" smtClean="0"/>
              <a:t>sleep</a:t>
            </a:r>
            <a:endParaRPr lang="es-MX" dirty="0" smtClean="0"/>
          </a:p>
          <a:p>
            <a:endParaRPr lang="es-MX" dirty="0"/>
          </a:p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crocodile</a:t>
            </a:r>
            <a:r>
              <a:rPr lang="es-MX" dirty="0" smtClean="0"/>
              <a:t> ____ </a:t>
            </a:r>
            <a:r>
              <a:rPr lang="es-MX" dirty="0" err="1" smtClean="0"/>
              <a:t>swim</a:t>
            </a:r>
            <a:r>
              <a:rPr lang="es-MX" dirty="0" smtClean="0"/>
              <a:t> </a:t>
            </a:r>
            <a:r>
              <a:rPr lang="es-MX" dirty="0" err="1" smtClean="0"/>
              <a:t>but</a:t>
            </a:r>
            <a:r>
              <a:rPr lang="es-MX" dirty="0" smtClean="0"/>
              <a:t> ___</a:t>
            </a:r>
            <a:r>
              <a:rPr lang="es-MX" dirty="0" err="1" smtClean="0"/>
              <a:t>fly</a:t>
            </a:r>
            <a:endParaRPr lang="es-MX" dirty="0" smtClean="0"/>
          </a:p>
          <a:p>
            <a:endParaRPr lang="es-MX" dirty="0"/>
          </a:p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lion</a:t>
            </a:r>
            <a:r>
              <a:rPr lang="es-MX" dirty="0" smtClean="0"/>
              <a:t> ____ </a:t>
            </a:r>
            <a:r>
              <a:rPr lang="es-MX" dirty="0" err="1" smtClean="0"/>
              <a:t>fly</a:t>
            </a:r>
            <a:r>
              <a:rPr lang="es-MX" dirty="0" smtClean="0"/>
              <a:t> </a:t>
            </a:r>
            <a:r>
              <a:rPr lang="es-MX" dirty="0" err="1" smtClean="0"/>
              <a:t>but</a:t>
            </a:r>
            <a:r>
              <a:rPr lang="es-MX" dirty="0" smtClean="0"/>
              <a:t> ____</a:t>
            </a:r>
            <a:r>
              <a:rPr lang="es-MX" dirty="0" err="1" smtClean="0"/>
              <a:t>roar</a:t>
            </a:r>
            <a:r>
              <a:rPr lang="es-MX" dirty="0" smtClean="0"/>
              <a:t> and run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93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61258"/>
            <a:ext cx="10972800" cy="1143000"/>
          </a:xfrm>
        </p:spPr>
        <p:txBody>
          <a:bodyPr/>
          <a:lstStyle/>
          <a:p>
            <a:r>
              <a:rPr lang="es-MX" dirty="0" err="1" smtClean="0"/>
              <a:t>Task</a:t>
            </a:r>
            <a:r>
              <a:rPr lang="es-MX" dirty="0" smtClean="0"/>
              <a:t> </a:t>
            </a:r>
            <a:r>
              <a:rPr lang="es-MX" dirty="0"/>
              <a:t>3</a:t>
            </a:r>
            <a:r>
              <a:rPr lang="es-MX" dirty="0" smtClean="0"/>
              <a:t>: Complete 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53" t="28140" r="25768" b="8651"/>
          <a:stretch/>
        </p:blipFill>
        <p:spPr>
          <a:xfrm>
            <a:off x="1946365" y="1208315"/>
            <a:ext cx="9052559" cy="526640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767943" y="3840480"/>
            <a:ext cx="1240971" cy="300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881155" y="4672149"/>
            <a:ext cx="1240971" cy="300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4410891" y="5497287"/>
            <a:ext cx="1240971" cy="300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7702732" y="3839392"/>
            <a:ext cx="1240971" cy="300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7319553" y="4672149"/>
            <a:ext cx="1240971" cy="300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7495902" y="5504906"/>
            <a:ext cx="1240971" cy="3004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62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 smtClean="0"/>
              <a:t>ONLINE EXIT </a:t>
            </a:r>
            <a:r>
              <a:rPr lang="es-CL" sz="7300" dirty="0"/>
              <a:t>TICKET </a:t>
            </a:r>
            <a:r>
              <a:rPr lang="es-CL" sz="7300" dirty="0" smtClean="0"/>
              <a:t>37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294642" y="1825625"/>
            <a:ext cx="8876714" cy="930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https://docs.google.com/forms/d/e/1FAIpQLScnRG9984K-aPP_RILBwd-FJO3PvZoqF7f7hfh4yYfNKTt5JA/viewform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466611" y="586530"/>
            <a:ext cx="1656059" cy="10781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991633" y="3343333"/>
            <a:ext cx="2061710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3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30224" t="9368" r="31418" b="37607"/>
          <a:stretch/>
        </p:blipFill>
        <p:spPr>
          <a:xfrm rot="21394116">
            <a:off x="3239589" y="3151188"/>
            <a:ext cx="3984171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7" b="98123" l="9972" r="95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26948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 total de evaluación semana </a:t>
            </a:r>
            <a:r>
              <a:rPr lang="es-CL" dirty="0" smtClean="0"/>
              <a:t>36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844047"/>
              </p:ext>
            </p:extLst>
          </p:nvPr>
        </p:nvGraphicFramePr>
        <p:xfrm>
          <a:off x="248195" y="2034430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CANTIDAD ALUMNOS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25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96%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1</a:t>
                      </a:r>
                      <a:endParaRPr lang="es-CL" b="1" dirty="0" smtClean="0">
                        <a:latin typeface="Arial Black" panose="020B0A04020102020204" pitchFamily="34" charset="0"/>
                      </a:endParaRPr>
                    </a:p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4%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 smtClean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>
                          <a:latin typeface="Arial Black" panose="020B0A04020102020204" pitchFamily="34" charset="0"/>
                        </a:rPr>
                        <a:t>0%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454434" y="5017744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</a:t>
            </a:r>
            <a:r>
              <a:rPr lang="es-MX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s-MX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1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Contenidos por lograr </a:t>
            </a: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2</a:t>
            </a:r>
          </a:p>
          <a:p>
            <a:pPr marL="0" lvl="0" indent="0" algn="ctr">
              <a:buNone/>
            </a:pPr>
            <a:endParaRPr lang="es-MX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Identifican información referida a descripción de animales y lo que pueden hacer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86" y="1600201"/>
            <a:ext cx="1469530" cy="17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Can an elephant fly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430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Recuerda qu</a:t>
            </a:r>
            <a:r>
              <a:rPr lang="es-MX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hoy trabajaremos en nuestra alimentación, para comenzar observemos el siguiente video. 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3" y="325265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5425" t="18785" r="34374" b="21331"/>
          <a:stretch/>
        </p:blipFill>
        <p:spPr>
          <a:xfrm>
            <a:off x="6035040" y="1881051"/>
            <a:ext cx="4834986" cy="270401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035040" y="5386642"/>
            <a:ext cx="515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https://www.youtube.com/watch?v=oCAZMW4jMX8</a:t>
            </a:r>
          </a:p>
        </p:txBody>
      </p:sp>
    </p:spTree>
    <p:extLst>
      <p:ext uri="{BB962C8B-B14F-4D97-AF65-F5344CB8AC3E}">
        <p14:creationId xmlns:p14="http://schemas.microsoft.com/office/powerpoint/2010/main" val="8682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93701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smtClean="0"/>
              <a:t>Retroalimentación semana </a:t>
            </a:r>
            <a:r>
              <a:rPr lang="es-MX" b="1" dirty="0" smtClean="0"/>
              <a:t>36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</a:t>
            </a: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Retroalimentar aprendizajes descendidos en relación a </a:t>
            </a:r>
            <a:r>
              <a:rPr lang="es-MX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los siguientes indicadores:</a:t>
            </a:r>
          </a:p>
          <a:p>
            <a:pPr algn="just">
              <a:spcAft>
                <a:spcPts val="0"/>
              </a:spcAft>
            </a:pPr>
            <a:r>
              <a:rPr lang="es-MX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Responden </a:t>
            </a: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preguntas simples asociadas al tema del texto leído acerca de los animales y su hábitat.</a:t>
            </a:r>
          </a:p>
          <a:p>
            <a:pPr algn="just">
              <a:spcAft>
                <a:spcPts val="0"/>
              </a:spcAft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Identifican información referida a descripción de animales y lo que pueden hacer</a:t>
            </a:r>
          </a:p>
          <a:p>
            <a:pPr algn="just">
              <a:spcAft>
                <a:spcPts val="0"/>
              </a:spcAft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Hacen aportes acerca  a la clase por medio de oraciones acerca de los animales, su hábitat y las acciones que realizan.</a:t>
            </a:r>
          </a:p>
          <a:p>
            <a:pPr algn="just">
              <a:spcAft>
                <a:spcPts val="0"/>
              </a:spcAft>
            </a:pPr>
            <a:endParaRPr lang="es-MX" sz="3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s-MX" sz="3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s-MX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37056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49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December</a:t>
            </a:r>
            <a:r>
              <a:rPr lang="es-MX" sz="2400" dirty="0" smtClean="0"/>
              <a:t> </a:t>
            </a:r>
            <a:r>
              <a:rPr lang="es-MX" sz="2400" dirty="0" smtClean="0"/>
              <a:t>10 </a:t>
            </a:r>
            <a:r>
              <a:rPr lang="es-MX" sz="2400" dirty="0" err="1" smtClean="0"/>
              <a:t>th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8259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829</Words>
  <Application>Microsoft Office PowerPoint</Application>
  <PresentationFormat>Panorámica</PresentationFormat>
  <Paragraphs>176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Comic Sans MS</vt:lpstr>
      <vt:lpstr>Times New Roman</vt:lpstr>
      <vt:lpstr>1_Tema de Office</vt:lpstr>
      <vt:lpstr>6° GRADE RETROALIMENTACIÓN WEEK n°37 DATE: DECEMBER 10th , 2020</vt:lpstr>
      <vt:lpstr>Virtual classroom rules</vt:lpstr>
      <vt:lpstr>Presentación de PowerPoint</vt:lpstr>
      <vt:lpstr>Importante </vt:lpstr>
      <vt:lpstr>Resultado total de evaluación semana 36 </vt:lpstr>
      <vt:lpstr>Contenidos por lograr </vt:lpstr>
      <vt:lpstr>Inicio</vt:lpstr>
      <vt:lpstr>MOTIVACIÓN</vt:lpstr>
      <vt:lpstr> Retroalimentación semana 36</vt:lpstr>
      <vt:lpstr>Resultado por indicadores </vt:lpstr>
      <vt:lpstr>Análisis de respuestas </vt:lpstr>
      <vt:lpstr>Análisis de respuestas </vt:lpstr>
      <vt:lpstr>Análisis de respuestas </vt:lpstr>
      <vt:lpstr>Análisis de respuestas </vt:lpstr>
      <vt:lpstr>Análisis de respuestas </vt:lpstr>
      <vt:lpstr>Análisis de respuestas </vt:lpstr>
      <vt:lpstr>Análisis de respuestas </vt:lpstr>
      <vt:lpstr>Task 1: Read and answer</vt:lpstr>
      <vt:lpstr>Task 1: Read and answer</vt:lpstr>
      <vt:lpstr>Task 1: Read and answer</vt:lpstr>
      <vt:lpstr>Resultado por indicadores </vt:lpstr>
      <vt:lpstr>Resultado por indicadores </vt:lpstr>
      <vt:lpstr>Presentación de PowerPoint</vt:lpstr>
      <vt:lpstr>Análisis de respuestas </vt:lpstr>
      <vt:lpstr>Análisis de respuestas </vt:lpstr>
      <vt:lpstr>Análisis de respuestas </vt:lpstr>
      <vt:lpstr>Análisis de respuestas </vt:lpstr>
      <vt:lpstr>Análisis de respuestas </vt:lpstr>
      <vt:lpstr>Análisis de respuestas </vt:lpstr>
      <vt:lpstr>Task 2: Read and complete</vt:lpstr>
      <vt:lpstr>Task 2: Read and complete</vt:lpstr>
      <vt:lpstr>Task 3: Complete </vt:lpstr>
      <vt:lpstr>ONLINE EXIT TICKET 37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129</cp:revision>
  <dcterms:created xsi:type="dcterms:W3CDTF">2020-08-03T02:54:47Z</dcterms:created>
  <dcterms:modified xsi:type="dcterms:W3CDTF">2020-12-07T02:50:46Z</dcterms:modified>
</cp:coreProperties>
</file>