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98" r:id="rId3"/>
    <p:sldId id="256" r:id="rId4"/>
    <p:sldId id="384" r:id="rId5"/>
    <p:sldId id="404" r:id="rId6"/>
    <p:sldId id="307" r:id="rId7"/>
    <p:sldId id="38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01" r:id="rId20"/>
    <p:sldId id="402" r:id="rId21"/>
    <p:sldId id="297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8" d="100"/>
          <a:sy n="78" d="100"/>
        </p:scale>
        <p:origin x="-114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es/resource/4720987/%C3%A1rea-del-cubo" TargetMode="External"/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quizizz.com/admin/quiz/5fc9818cbcaaa0001b26a608/%C3%A1rea-de-cubos-y-paralelep%C3%ADpedo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ordwall.net/es/resource/6556578/%C3%A1rea-de-figuras-plana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16024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Miércoles 09 de Diciembre</a:t>
            </a:r>
            <a:br>
              <a:rPr lang="es-CL" sz="2800" dirty="0" smtClean="0"/>
            </a:br>
            <a:r>
              <a:rPr lang="es-CL" sz="2800" dirty="0" smtClean="0"/>
              <a:t>CURSO: 6° Básico</a:t>
            </a:r>
            <a:br>
              <a:rPr lang="es-CL" sz="2800" dirty="0" smtClean="0"/>
            </a:br>
            <a:r>
              <a:rPr lang="es-CL" sz="2800" dirty="0" smtClean="0"/>
              <a:t>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98" y="690220"/>
            <a:ext cx="6827384" cy="2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6" t="22024" r="32399" b="36607"/>
          <a:stretch/>
        </p:blipFill>
        <p:spPr bwMode="auto">
          <a:xfrm>
            <a:off x="683568" y="32724"/>
            <a:ext cx="7344816" cy="466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t="41667" r="28551" b="23214"/>
          <a:stretch/>
        </p:blipFill>
        <p:spPr bwMode="auto">
          <a:xfrm>
            <a:off x="1493032" y="3054510"/>
            <a:ext cx="7310465" cy="3279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t="33631" r="29722" b="30953"/>
          <a:stretch/>
        </p:blipFill>
        <p:spPr bwMode="auto">
          <a:xfrm>
            <a:off x="1633194" y="3501008"/>
            <a:ext cx="6858079" cy="3187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t="11905" r="32566" b="64583"/>
          <a:stretch/>
        </p:blipFill>
        <p:spPr bwMode="auto">
          <a:xfrm>
            <a:off x="323528" y="188640"/>
            <a:ext cx="815422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86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4"/>
          <a:stretch/>
        </p:blipFill>
        <p:spPr bwMode="auto">
          <a:xfrm>
            <a:off x="899592" y="0"/>
            <a:ext cx="718339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5" t="42262" r="28383" b="22619"/>
          <a:stretch/>
        </p:blipFill>
        <p:spPr bwMode="auto">
          <a:xfrm>
            <a:off x="1606573" y="3356992"/>
            <a:ext cx="7277078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4" t="30357" r="28216" b="34822"/>
          <a:stretch/>
        </p:blipFill>
        <p:spPr bwMode="auto">
          <a:xfrm>
            <a:off x="1289854" y="3356992"/>
            <a:ext cx="6772445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2" t="21428" r="32399" b="55358"/>
          <a:stretch/>
        </p:blipFill>
        <p:spPr bwMode="auto">
          <a:xfrm>
            <a:off x="467543" y="116632"/>
            <a:ext cx="814323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5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39286" r="28551" b="23215"/>
          <a:stretch/>
        </p:blipFill>
        <p:spPr bwMode="auto">
          <a:xfrm>
            <a:off x="1399252" y="3501008"/>
            <a:ext cx="6686777" cy="3179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55575" y="188641"/>
            <a:ext cx="7056785" cy="298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3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9" t="19048" r="32399" b="44345"/>
          <a:stretch/>
        </p:blipFill>
        <p:spPr bwMode="auto">
          <a:xfrm>
            <a:off x="683568" y="0"/>
            <a:ext cx="7641960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9" t="25000" r="29722" b="39881"/>
          <a:stretch/>
        </p:blipFill>
        <p:spPr bwMode="auto">
          <a:xfrm>
            <a:off x="1331639" y="3140968"/>
            <a:ext cx="7107819" cy="3289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t="31546" r="29722" b="14584"/>
          <a:stretch/>
        </p:blipFill>
        <p:spPr bwMode="auto">
          <a:xfrm>
            <a:off x="407166" y="836712"/>
            <a:ext cx="7943952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82835" y="188640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sp>
        <p:nvSpPr>
          <p:cNvPr id="3" name="2 Flecha abajo"/>
          <p:cNvSpPr/>
          <p:nvPr/>
        </p:nvSpPr>
        <p:spPr>
          <a:xfrm>
            <a:off x="6516216" y="5850440"/>
            <a:ext cx="1224136" cy="67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xplosión 2"/>
          <p:cNvSpPr/>
          <p:nvPr/>
        </p:nvSpPr>
        <p:spPr>
          <a:xfrm>
            <a:off x="4223532" y="2927031"/>
            <a:ext cx="4585367" cy="249716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  <a:hlinkClick r:id="rId8"/>
              </a:rPr>
              <a:t>https://wordwall.net/es/resource/4720987/%</a:t>
            </a:r>
            <a:r>
              <a:rPr lang="es-CL" dirty="0" smtClean="0">
                <a:solidFill>
                  <a:schemeClr val="tx1"/>
                </a:solidFill>
                <a:hlinkClick r:id="rId8"/>
              </a:rPr>
              <a:t>C3%A1rea-del-cubo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427984" y="1031979"/>
            <a:ext cx="4500840" cy="2204559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de la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203 del texto del estudiante (libro gordito)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436096" y="371430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3" t="18155" r="34615" b="6250"/>
          <a:stretch/>
        </p:blipFill>
        <p:spPr bwMode="auto">
          <a:xfrm>
            <a:off x="145995" y="731470"/>
            <a:ext cx="4253659" cy="552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9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347864" y="116632"/>
            <a:ext cx="2592288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Página 203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15477" r="11149" b="13690"/>
          <a:stretch/>
        </p:blipFill>
        <p:spPr bwMode="auto">
          <a:xfrm>
            <a:off x="376446" y="1556792"/>
            <a:ext cx="8535124" cy="439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1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34186"/>
              </p:ext>
            </p:extLst>
          </p:nvPr>
        </p:nvGraphicFramePr>
        <p:xfrm>
          <a:off x="194730" y="1124744"/>
          <a:ext cx="8748464" cy="5196392"/>
        </p:xfrm>
        <a:graphic>
          <a:graphicData uri="http://schemas.openxmlformats.org/drawingml/2006/table">
            <a:tbl>
              <a:tblPr firstRow="1" firstCol="1" bandRow="1"/>
              <a:tblGrid>
                <a:gridCol w="1424941"/>
                <a:gridCol w="7323523"/>
              </a:tblGrid>
              <a:tr h="27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6to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u="sng" dirty="0" smtClean="0"/>
                        <a:t>CLASE: OA 18. </a:t>
                      </a:r>
                      <a:r>
                        <a:rPr lang="es-CL" sz="1400" u="none" dirty="0" smtClean="0"/>
                        <a:t>Calcular la superficie de cubos y paralelepípedos</a:t>
                      </a:r>
                      <a:r>
                        <a:rPr lang="es-CL" sz="1400" u="none" baseline="0" dirty="0" smtClean="0"/>
                        <a:t> </a:t>
                      </a:r>
                      <a:r>
                        <a:rPr lang="es-CL" sz="1400" u="none" dirty="0" smtClean="0"/>
                        <a:t>expresando el resultado en cm2 y m2</a:t>
                      </a:r>
                      <a:r>
                        <a:rPr lang="es-CL" sz="1400" u="none" dirty="0" smtClean="0"/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PORCENTAJE</a:t>
                      </a:r>
                      <a:r>
                        <a:rPr lang="es-CL" sz="1400" b="1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LOGRO A NIVEL DE CURSO: 72%</a:t>
                      </a:r>
                      <a:endParaRPr lang="es-CL" sz="1400" b="1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u="none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INDICADORES OA 18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Calculan áreas de redes asociadas a cubos y paralelepípedos.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Comparan las áreas de las caras de paralelepípedos y las áreas de las caras de cubos.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Determinan áreas de las superficies de cubos a partir de la medida de sus aristas.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Resuelven problemas relativos a áreas de superficies de cubos y paralelepípedos.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Área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4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contenidos de la evaluación, poniendo énfasis en las preguntas con menos nivel de logro.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10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400" b="1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400" b="1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Correo electrónico: Constanza.barrios@colegio-jeanpiaget.cl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9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MATEMÁTICA 6°</a:t>
            </a:r>
          </a:p>
          <a:p>
            <a:pPr algn="ctr"/>
            <a:r>
              <a:rPr lang="es-CL" sz="2000" b="1" dirty="0" smtClean="0"/>
              <a:t>SEMANA 35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55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9" name="8 Llamada de flecha hacia abajo"/>
          <p:cNvSpPr/>
          <p:nvPr/>
        </p:nvSpPr>
        <p:spPr>
          <a:xfrm>
            <a:off x="3419872" y="2668905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2957097" y="4466389"/>
            <a:ext cx="4759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hlinkClick r:id="rId4"/>
              </a:rPr>
              <a:t>https://quizizz.com/admin/quiz/5fc9818cbcaaa0001b26a608/%</a:t>
            </a:r>
            <a:r>
              <a:rPr lang="es-CL" dirty="0" smtClean="0">
                <a:hlinkClick r:id="rId4"/>
              </a:rPr>
              <a:t>C3%A1rea-de-cubos-y-paralelep%C3%ADpedos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7" y="2668903"/>
            <a:ext cx="2228875" cy="13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23728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hlinkClick r:id="rId4"/>
              </a:rPr>
              <a:t>https://wordwall.net/es/resource/6556578/%</a:t>
            </a:r>
            <a:r>
              <a:rPr lang="es-CL" dirty="0" smtClean="0">
                <a:hlinkClick r:id="rId4"/>
              </a:rPr>
              <a:t>C3%A1rea-de-figuras-planas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t="17737" r="29722" b="23214"/>
          <a:stretch/>
        </p:blipFill>
        <p:spPr bwMode="auto">
          <a:xfrm>
            <a:off x="1523781" y="3140967"/>
            <a:ext cx="6336704" cy="348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6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425206"/>
            <a:ext cx="7560840" cy="10368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23341"/>
            <a:ext cx="7704856" cy="840593"/>
          </a:xfrm>
        </p:spPr>
        <p:txBody>
          <a:bodyPr>
            <a:noAutofit/>
          </a:bodyPr>
          <a:lstStyle/>
          <a:p>
            <a:r>
              <a:rPr lang="es-CL" sz="3200" dirty="0" smtClean="0"/>
              <a:t>Activando nuestros conocimientos previos</a:t>
            </a:r>
            <a:endParaRPr lang="es-CL" sz="32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60737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1235529" y="2780928"/>
            <a:ext cx="7286735" cy="2280282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¿Qué características posee un paralelepípedo?</a:t>
            </a: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</a:rPr>
              <a:t>¿Qué características posee un cubo?</a:t>
            </a:r>
          </a:p>
          <a:p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</a:rPr>
              <a:t>¿Cómo podíamos calcular el área de una cubo y un paralelepípedo?</a:t>
            </a:r>
            <a:endParaRPr lang="es-CL" sz="24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s-CL" sz="2000" dirty="0" smtClean="0">
              <a:solidFill>
                <a:schemeClr val="tx1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</p:txBody>
      </p:sp>
      <p:pic>
        <p:nvPicPr>
          <p:cNvPr id="12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30655" r="32064" b="29762"/>
          <a:stretch/>
        </p:blipFill>
        <p:spPr bwMode="auto">
          <a:xfrm>
            <a:off x="652169" y="260648"/>
            <a:ext cx="6912768" cy="423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6" t="36012" r="28431" b="29762"/>
          <a:stretch/>
        </p:blipFill>
        <p:spPr bwMode="auto">
          <a:xfrm>
            <a:off x="3145295" y="3789040"/>
            <a:ext cx="5697842" cy="2503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1" t="32143" r="32399" b="31480"/>
          <a:stretch/>
        </p:blipFill>
        <p:spPr bwMode="auto">
          <a:xfrm>
            <a:off x="683568" y="0"/>
            <a:ext cx="7877400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t="23810" r="28383" b="40774"/>
          <a:stretch/>
        </p:blipFill>
        <p:spPr bwMode="auto">
          <a:xfrm>
            <a:off x="2835015" y="3717032"/>
            <a:ext cx="5747657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0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6" t="30654" r="32064" b="26489"/>
          <a:stretch/>
        </p:blipFill>
        <p:spPr bwMode="auto">
          <a:xfrm>
            <a:off x="539552" y="0"/>
            <a:ext cx="7848872" cy="505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t="36310" r="29722" b="31845"/>
          <a:stretch/>
        </p:blipFill>
        <p:spPr bwMode="auto">
          <a:xfrm>
            <a:off x="2483768" y="3725969"/>
            <a:ext cx="6374390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30953" r="32733" b="30060"/>
          <a:stretch/>
        </p:blipFill>
        <p:spPr bwMode="auto">
          <a:xfrm>
            <a:off x="611560" y="-1"/>
            <a:ext cx="7920880" cy="484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38393" r="28383" b="27381"/>
          <a:stretch/>
        </p:blipFill>
        <p:spPr bwMode="auto">
          <a:xfrm>
            <a:off x="1259632" y="3228584"/>
            <a:ext cx="7495091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7104</TotalTime>
  <Words>325</Words>
  <Application>Microsoft Office PowerPoint</Application>
  <PresentationFormat>Presentación en pantalla (4:3)</PresentationFormat>
  <Paragraphs>53</Paragraphs>
  <Slides>20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1_Tema de Office</vt:lpstr>
      <vt:lpstr>PLANIFICACIÓN  PARA CLASES VIRTUALES SEMANA N°37 FECHA : Miércoles 09 de Diciembre CURSO: 6° Básico Matemática</vt:lpstr>
      <vt:lpstr>Presentación de PowerPoint</vt:lpstr>
      <vt:lpstr>Presentación de PowerPoint</vt:lpstr>
      <vt:lpstr>Desafío matemático: ¡Juguemos! ¡Atentos!</vt:lpstr>
      <vt:lpstr>Activando nuestros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259</cp:revision>
  <dcterms:created xsi:type="dcterms:W3CDTF">2020-07-06T03:06:52Z</dcterms:created>
  <dcterms:modified xsi:type="dcterms:W3CDTF">2020-12-04T00:36:10Z</dcterms:modified>
</cp:coreProperties>
</file>