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8" r:id="rId2"/>
    <p:sldId id="256" r:id="rId3"/>
    <p:sldId id="310" r:id="rId4"/>
    <p:sldId id="304" r:id="rId5"/>
    <p:sldId id="325" r:id="rId6"/>
    <p:sldId id="308" r:id="rId7"/>
    <p:sldId id="313" r:id="rId8"/>
    <p:sldId id="297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59" autoAdjust="0"/>
    <p:restoredTop sz="86477" autoAdjust="0"/>
  </p:normalViewPr>
  <p:slideViewPr>
    <p:cSldViewPr>
      <p:cViewPr varScale="1">
        <p:scale>
          <a:sx n="72" d="100"/>
          <a:sy n="72" d="100"/>
        </p:scale>
        <p:origin x="14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08-12-2020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79188" y="1161058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br>
              <a:rPr lang="es-CL" sz="2800" dirty="0"/>
            </a:br>
            <a:r>
              <a:rPr lang="es-CL" sz="2800" dirty="0"/>
              <a:t>SEMANA </a:t>
            </a:r>
            <a:r>
              <a:rPr lang="es-CL" sz="2800" dirty="0" err="1"/>
              <a:t>N°</a:t>
            </a:r>
            <a:r>
              <a:rPr lang="es-CL" sz="2800" dirty="0"/>
              <a:t> 38</a:t>
            </a:r>
            <a:br>
              <a:rPr lang="es-CL" sz="2800" dirty="0"/>
            </a:br>
            <a:r>
              <a:rPr lang="es-CL" sz="2800" dirty="0"/>
              <a:t>FECHA : 14- Diciembre-2020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248" y="139792"/>
            <a:ext cx="2186679" cy="1889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ᐈ Navideño pesebre dibujos de stock, imágenes navidad pesebre | descargar  en Depositphotos®">
            <a:extLst>
              <a:ext uri="{FF2B5EF4-FFF2-40B4-BE49-F238E27FC236}">
                <a16:creationId xmlns:a16="http://schemas.microsoft.com/office/drawing/2014/main" id="{B8D6C545-3E70-4A80-89EF-86811BB55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208" y="2523822"/>
            <a:ext cx="3793604" cy="3793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805574"/>
              </p:ext>
            </p:extLst>
          </p:nvPr>
        </p:nvGraphicFramePr>
        <p:xfrm>
          <a:off x="0" y="8857"/>
          <a:ext cx="9144000" cy="6637986"/>
        </p:xfrm>
        <a:graphic>
          <a:graphicData uri="http://schemas.openxmlformats.org/drawingml/2006/table">
            <a:tbl>
              <a:tblPr firstRow="1" firstCol="1" bandRow="1"/>
              <a:tblGrid>
                <a:gridCol w="2894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9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Artes Visuales y Tecnología 6° Básico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Ines</a:t>
                      </a:r>
                      <a:r>
                        <a:rPr lang="es-CL" sz="14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Cariñe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b="0" i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Crear trabajos de arte y diseños a partir de diferentes desafíos y temas del entorno cultural y artístico, demostrando dominio en el uso de: › materiales de modelado, de reciclaje, naturales, papeles, cartones, pegamentos, lápices, pinturas e imágenes digitales › herramientas para dibujar, pintar, cortar, unir, modelar y tecnológicas (rodillos de grabado, sierra de calar, mirete, cámara de video y proyector multimedia, entre otros) › procedimientos de pintura, grabado, escultura, instalación, técnicas mixtas, arte digital, fotografía, video, murales, entre otros </a:t>
                      </a:r>
                      <a:r>
                        <a:rPr lang="es-ES_tradnl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(OA3)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10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TECNOLOGÍA</a:t>
                      </a:r>
                    </a:p>
                    <a:p>
                      <a:r>
                        <a:rPr lang="es-CL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Probar y evaluar la calidad de los trabajos propios o de otros, de forma individual o en equipos, aplicando criterios de funcionamiento, técnicos, medioambientales, estéticos y de seguridad, dialogando sobre sus resultados y aplicando correcciones según corresponda.</a:t>
                      </a:r>
                      <a:r>
                        <a:rPr lang="es-CL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 4)</a:t>
                      </a:r>
                    </a:p>
                    <a:p>
                      <a:r>
                        <a:rPr lang="es-CL" sz="110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MÚSICA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Escuchar música en forma abundante de diversos contextos y culturas poniendo énfasis en: Tradición escrita (docta), piezas instrumentales y/o vocales de corta duración (por ejemplo, danzas medievales, selección del " Cuaderno de A.M. Bach", selección del ballet "Cascanueces" de P.I. </a:t>
                      </a:r>
                      <a:r>
                        <a:rPr lang="es-ES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Tchaikowsky</a:t>
                      </a:r>
                      <a:r>
                        <a:rPr lang="es-ES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 Tradición oral (folclor, música de pueblos originarios), canciones, rondas, bailes y versos rítmicos; Popular (jazz, rock, fusión, etcétera) poniendo énfasis en música infantil (por ejemplo, canciones como "La Elefanta Fresia" y música de películas como "El Libro de la Selva" y "El Rey León"). Escuchar apreciativamente al menos 20 músicas variadas de corta duración al año. </a:t>
                      </a:r>
                      <a:r>
                        <a:rPr lang="es-ES_tradnl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(OA3)</a:t>
                      </a:r>
                      <a:endParaRPr lang="es-CL" sz="900" b="0" u="sng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ES" sz="1100" u="sng" dirty="0"/>
                        <a:t>ARTES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ES" sz="1100" dirty="0"/>
                        <a:t>› Demuestran dominio en el uso de materiales, herramientas y procedimientos de escultura (modelado, construcción, ensamblaje, otros) en sus trabajos de arte. 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ES" sz="1100" dirty="0"/>
                        <a:t>› Buscan soluciones frente a dificultades al aplicar los diferentes procedimientos técnicos.</a:t>
                      </a:r>
                      <a:endParaRPr lang="es-ES" sz="1100" u="sng" dirty="0"/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ES" sz="1100" u="sng" dirty="0"/>
                        <a:t>TECNOLOGÍA</a:t>
                      </a:r>
                    </a:p>
                    <a:p>
                      <a:r>
                        <a:rPr lang="es-CL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Realizan pruebas, usando criterios estéticos.</a:t>
                      </a:r>
                    </a:p>
                    <a:p>
                      <a:r>
                        <a:rPr lang="es-CL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Realizan pruebas, usando criterios de seguridad.</a:t>
                      </a:r>
                    </a:p>
                    <a:p>
                      <a:r>
                        <a:rPr lang="es-CL" sz="105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MÚSICA</a:t>
                      </a:r>
                    </a:p>
                    <a:p>
                      <a:r>
                        <a:rPr lang="es-E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Manifiestan interés y disposición a escuchar (actitud corporal, no muestran reticencia ante la escucha, comentan con sus compañeros)</a:t>
                      </a:r>
                      <a:endParaRPr lang="es-ES" sz="1000" u="sng" dirty="0"/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Seleccionar, determinar, crear, usar, aplicar, asumir, utilizar.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Evaluar confección y dominio de materiales al realizar una escultura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200" b="1" baseline="0" dirty="0">
                          <a:effectLst/>
                          <a:latin typeface="+mn-lt"/>
                        </a:rPr>
                        <a:t> de salida</a:t>
                      </a:r>
                      <a:endParaRPr lang="es-CL" sz="12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/>
              <a:t>Inicio</a:t>
            </a:r>
            <a:br>
              <a:rPr lang="es-CL" dirty="0"/>
            </a:br>
            <a:r>
              <a:rPr lang="es-CL" dirty="0"/>
              <a:t>Activación Conocimientos Previos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311225" y="1951672"/>
            <a:ext cx="403244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800" dirty="0"/>
              <a:t> ¿Qué decoraciones podemos observar en esta época del año? </a:t>
            </a:r>
          </a:p>
          <a:p>
            <a:endParaRPr lang="es-CL" sz="2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800" dirty="0"/>
              <a:t> ¿Qué materiales podemos utilizar para crear una decoración navideña?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dirty="0"/>
          </a:p>
        </p:txBody>
      </p:sp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RECORDEMOS</a:t>
            </a:r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325FCF-E65E-4E5E-9B2A-1C7D0366C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Ejemplo</a:t>
            </a:r>
          </a:p>
        </p:txBody>
      </p:sp>
      <p:pic>
        <p:nvPicPr>
          <p:cNvPr id="1026" name="Picture 2" descr="Arreglos para Mesa Navideños 2019 / 2020">
            <a:extLst>
              <a:ext uri="{FF2B5EF4-FFF2-40B4-BE49-F238E27FC236}">
                <a16:creationId xmlns:a16="http://schemas.microsoft.com/office/drawing/2014/main" id="{6460D741-7A90-42BA-BE99-EB6466369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28051"/>
            <a:ext cx="3308081" cy="2203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prende hacer arreglos rústicos navideños para tu hogar paso a paso">
            <a:extLst>
              <a:ext uri="{FF2B5EF4-FFF2-40B4-BE49-F238E27FC236}">
                <a16:creationId xmlns:a16="http://schemas.microsoft.com/office/drawing/2014/main" id="{DB71531B-2ACF-4C7B-A357-31BDC6F1B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417638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17 manualidades de Navidad fáciles y bonitas para hacer con los más peques">
            <a:extLst>
              <a:ext uri="{FF2B5EF4-FFF2-40B4-BE49-F238E27FC236}">
                <a16:creationId xmlns:a16="http://schemas.microsoft.com/office/drawing/2014/main" id="{A926AC35-DFAF-4502-A751-FC79ED84C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725862"/>
            <a:ext cx="4286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562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MANOS A LA OBRA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s-CL" sz="2400" dirty="0"/>
              <a:t>AHORA QUE YA RECORDAMOS LOS MOVIMIENTOS ARTISTICOS ES MOMENTO DE COMENZAR A CREAR: </a:t>
            </a:r>
          </a:p>
          <a:p>
            <a:pPr marL="0" indent="0">
              <a:buNone/>
            </a:pPr>
            <a:r>
              <a:rPr lang="es-CL" sz="2400" dirty="0"/>
              <a:t>1- Mezcla en un pocillo 3 cucharadas de sal y una de pintura. </a:t>
            </a:r>
          </a:p>
          <a:p>
            <a:pPr marL="0" indent="0">
              <a:buNone/>
            </a:pPr>
            <a:r>
              <a:rPr lang="es-CL" sz="2400" dirty="0"/>
              <a:t>2- revuelve hasta que toda la sal quede impregnada con la puntura.</a:t>
            </a:r>
          </a:p>
          <a:p>
            <a:pPr marL="0" indent="0">
              <a:buNone/>
            </a:pPr>
            <a:r>
              <a:rPr lang="es-CL" sz="2400" dirty="0"/>
              <a:t>3. Repite los mismos pasos con la pintura de color rojo y verde. </a:t>
            </a:r>
          </a:p>
          <a:p>
            <a:pPr marL="0" indent="0">
              <a:buNone/>
            </a:pPr>
            <a:r>
              <a:rPr lang="es-CL" sz="2400" dirty="0"/>
              <a:t>4- Con ayuda de un conito de papel comienza a verter la mezcla en el pocillo o vaso.</a:t>
            </a:r>
          </a:p>
          <a:p>
            <a:pPr marL="0" indent="0">
              <a:buNone/>
            </a:pPr>
            <a:r>
              <a:rPr lang="es-CL" sz="2400" dirty="0"/>
              <a:t>5- con ayuda de un mondadientes o palo d brocheta te puedes ayudar para realizar el diseño que más te guste</a:t>
            </a:r>
          </a:p>
          <a:p>
            <a:pPr marL="0" indent="0">
              <a:buNone/>
            </a:pPr>
            <a:r>
              <a:rPr lang="es-CL" sz="2400" dirty="0"/>
              <a:t>6- Como bien lo sabes, durante el desarrollo de la clase, comenzará a sonar una música en la que deberás estar muy atento a cada pregunta. </a:t>
            </a:r>
          </a:p>
        </p:txBody>
      </p:sp>
    </p:spTree>
    <p:extLst>
      <p:ext uri="{BB962C8B-B14F-4D97-AF65-F5344CB8AC3E}">
        <p14:creationId xmlns:p14="http://schemas.microsoft.com/office/powerpoint/2010/main" val="1763209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0611C2-7B5C-4BE4-83C2-20F544311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vamos a crear?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D6863D7-842B-425C-840D-359B535B1BF1}"/>
              </a:ext>
            </a:extLst>
          </p:cNvPr>
          <p:cNvSpPr txBox="1"/>
          <p:nvPr/>
        </p:nvSpPr>
        <p:spPr>
          <a:xfrm>
            <a:off x="3117854" y="1564275"/>
            <a:ext cx="35440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/>
              <a:t>https://www.youtube.com/watch?v=9ZIIVIDIlpw&amp;t=2294s</a:t>
            </a:r>
            <a:endParaRPr lang="es-CL" dirty="0"/>
          </a:p>
        </p:txBody>
      </p:sp>
      <p:pic>
        <p:nvPicPr>
          <p:cNvPr id="2050" name="Picture 2" descr="Como hacer hermosos proyectos usando sal de colores.">
            <a:extLst>
              <a:ext uri="{FF2B5EF4-FFF2-40B4-BE49-F238E27FC236}">
                <a16:creationId xmlns:a16="http://schemas.microsoft.com/office/drawing/2014/main" id="{5274A00F-9B22-414B-B128-DEF9B000EA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14173"/>
            <a:ext cx="5732668" cy="382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ómo hacer candelabros con sal de colores">
            <a:extLst>
              <a:ext uri="{FF2B5EF4-FFF2-40B4-BE49-F238E27FC236}">
                <a16:creationId xmlns:a16="http://schemas.microsoft.com/office/drawing/2014/main" id="{FA4E8B9B-494B-48DC-BD0E-ADE7BDA86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357243"/>
            <a:ext cx="2857500" cy="4096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278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47764" y="260647"/>
            <a:ext cx="4428492" cy="108419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TICKET DE SALIDA</a:t>
            </a:r>
          </a:p>
          <a:p>
            <a:pPr algn="ctr"/>
            <a:r>
              <a:rPr lang="es-CL" sz="2000" b="1" dirty="0"/>
              <a:t>ASIGNATURA Artes Visuales, Tecnología y Música</a:t>
            </a:r>
          </a:p>
          <a:p>
            <a:pPr algn="ctr"/>
            <a:r>
              <a:rPr lang="es-CL" sz="2000" b="1" dirty="0"/>
              <a:t>SEMANA 38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Nombre: _______________________________________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809582" y="2119358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arenR"/>
            </a:pPr>
            <a:r>
              <a:rPr lang="es-CL" dirty="0"/>
              <a:t> </a:t>
            </a:r>
            <a:r>
              <a:rPr lang="es-CL" sz="1800" b="1" dirty="0"/>
              <a:t>¿Qué</a:t>
            </a:r>
            <a:r>
              <a:rPr lang="es-CL" sz="1800" b="1" baseline="0" dirty="0"/>
              <a:t> técnica se debe utilizar para crear arena de color</a:t>
            </a:r>
            <a:r>
              <a:rPr lang="es-CL" sz="1800" b="1" dirty="0"/>
              <a:t>? </a:t>
            </a:r>
          </a:p>
          <a:p>
            <a:endParaRPr lang="es-CL" sz="1800" dirty="0"/>
          </a:p>
          <a:p>
            <a:r>
              <a:rPr lang="es-CL" sz="1800" b="1" dirty="0"/>
              <a:t>2) ¿Qué criterios de seguridad debes tener en cuenta al momento de crear el frasco con arena de color?</a:t>
            </a:r>
          </a:p>
          <a:p>
            <a:endParaRPr lang="es-CL" sz="1800" b="1" dirty="0"/>
          </a:p>
          <a:p>
            <a:r>
              <a:rPr lang="es-CL" sz="1800" b="1" dirty="0"/>
              <a:t>3) ¿Qué criterios estéticos consideraste importante para tú </a:t>
            </a:r>
            <a:r>
              <a:rPr lang="es-CL" b="1" dirty="0"/>
              <a:t>decoración</a:t>
            </a:r>
            <a:r>
              <a:rPr lang="es-CL" sz="1800" b="1" dirty="0"/>
              <a:t>? </a:t>
            </a:r>
          </a:p>
          <a:p>
            <a:endParaRPr lang="es-CL" sz="1800" b="1" dirty="0"/>
          </a:p>
          <a:p>
            <a:r>
              <a:rPr lang="es-CL" b="1" dirty="0"/>
              <a:t>4) Según la canción ¿De qué manera puedo asociar los contenidos a la canción y como puedo dar solución a la problemática que presenta la canción?  </a:t>
            </a:r>
          </a:p>
          <a:p>
            <a:endParaRPr lang="es-CL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3563888" y="5560208"/>
            <a:ext cx="5112568" cy="103714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Enviar fotografía de este ticket de salida al: </a:t>
            </a:r>
          </a:p>
          <a:p>
            <a:pPr algn="ctr"/>
            <a:r>
              <a:rPr lang="es-CL" dirty="0"/>
              <a:t>Correo: Alicia.cuellar@colegio-jeanPiaget.cl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CIERRE</a:t>
            </a:r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167" y="5013176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4227</TotalTime>
  <Words>812</Words>
  <Application>Microsoft Office PowerPoint</Application>
  <PresentationFormat>Presentación en pantalla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Tema de Office</vt:lpstr>
      <vt:lpstr>PLANIFICACIÓN  CLASES VIRTUALES SEMANA N° 38 FECHA : 14- Diciembre-2020</vt:lpstr>
      <vt:lpstr>Presentación de PowerPoint</vt:lpstr>
      <vt:lpstr>Reglas para una buena clase </vt:lpstr>
      <vt:lpstr>Inicio Activación Conocimientos Previos</vt:lpstr>
      <vt:lpstr>Ejemplo</vt:lpstr>
      <vt:lpstr>MANOS A LA OBRA</vt:lpstr>
      <vt:lpstr>¿Qué vamos a crear?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alicia cuellar</cp:lastModifiedBy>
  <cp:revision>131</cp:revision>
  <dcterms:created xsi:type="dcterms:W3CDTF">2020-07-06T03:06:52Z</dcterms:created>
  <dcterms:modified xsi:type="dcterms:W3CDTF">2020-12-08T04:02:31Z</dcterms:modified>
</cp:coreProperties>
</file>