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295" r:id="rId4"/>
    <p:sldId id="305" r:id="rId5"/>
    <p:sldId id="308" r:id="rId6"/>
    <p:sldId id="315" r:id="rId7"/>
    <p:sldId id="301" r:id="rId8"/>
    <p:sldId id="314" r:id="rId9"/>
    <p:sldId id="312" r:id="rId10"/>
    <p:sldId id="313" r:id="rId11"/>
    <p:sldId id="311" r:id="rId12"/>
    <p:sldId id="316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fJsLAj5B6rQPlO9NiM0WiNDud39iLczL4lN4jQMNiyZ2u6mA/viewform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RETROALIMENTACIÓN</a:t>
            </a:r>
            <a:br>
              <a:rPr lang="es-CL" sz="2800" b="1" dirty="0"/>
            </a:br>
            <a:r>
              <a:rPr lang="es-CL" sz="2800" b="1" dirty="0"/>
              <a:t>EDUCACIÓN FÍSICA 6° AÑO BÁSICO</a:t>
            </a:r>
            <a:br>
              <a:rPr lang="es-CL" sz="2800" dirty="0"/>
            </a:br>
            <a:r>
              <a:rPr lang="es-CL" sz="2800" dirty="0"/>
              <a:t>SEMANA N° 38</a:t>
            </a:r>
            <a:br>
              <a:rPr lang="es-CL" sz="2800" dirty="0"/>
            </a:br>
            <a:r>
              <a:rPr lang="es-CL" sz="2800" dirty="0"/>
              <a:t>FECHA : 14-12-2020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568C2-82F8-424E-A192-95BCD851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/>
              <a:t>VELOCIDAD</a:t>
            </a:r>
          </a:p>
          <a:p>
            <a:pPr marL="0" indent="0">
              <a:buNone/>
            </a:pPr>
            <a:r>
              <a:rPr lang="es-ES" sz="1800" dirty="0"/>
              <a:t>Concepto de velocidad: la capacidad física para realizar acciones musculares en un mínimo de tiempo y con el máximo de eficacia, estrechamente vinculado al funcionamiento del sistema neuromuscular.</a:t>
            </a:r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4229B58D-8FFB-4D5A-8AEF-40C86B36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EE2EA0-FFC8-4838-A0FB-CB6F81DA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9EBC56-595B-4C07-8A0B-4EE153226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2150"/>
            <a:ext cx="3960440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-847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8EAF3CF-8712-4370-824D-447A9DFEED6A}"/>
              </a:ext>
            </a:extLst>
          </p:cNvPr>
          <p:cNvSpPr txBox="1"/>
          <p:nvPr/>
        </p:nvSpPr>
        <p:spPr>
          <a:xfrm>
            <a:off x="441388" y="1268760"/>
            <a:ext cx="86671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RESISTENCIA</a:t>
            </a:r>
          </a:p>
          <a:p>
            <a:endParaRPr lang="es-ES" b="1" dirty="0"/>
          </a:p>
          <a:p>
            <a:r>
              <a:rPr lang="es-ES" dirty="0"/>
              <a:t>Capacidad estrechamente vinculada al funcionamiento del sistema cardiorrespiratorio, para mantener una actividad física con una intensidad dada, durante un tiempo determinado.</a:t>
            </a:r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FD9D8A-3FBB-4955-B49A-5501F1E2F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8" y="364502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E1F73-A640-46A4-ADB1-B8DE2A67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0" i="0" dirty="0">
                <a:solidFill>
                  <a:srgbClr val="202124"/>
                </a:solidFill>
                <a:effectLst/>
                <a:latin typeface="Google Sans"/>
              </a:rPr>
              <a:t>¿Cuál de los siguientes ejercicios se podría considerar cómo una prueba de las capacidades físicas básicas?</a:t>
            </a:r>
          </a:p>
          <a:p>
            <a:pPr marL="0" indent="0">
              <a:buNone/>
            </a:pPr>
            <a:endParaRPr lang="es-ES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None/>
            </a:pPr>
            <a:r>
              <a:rPr lang="es-ES" dirty="0">
                <a:solidFill>
                  <a:srgbClr val="202124"/>
                </a:solidFill>
                <a:latin typeface="Google Sans"/>
              </a:rPr>
              <a:t>a)Prueba de flexiones de brazos </a:t>
            </a:r>
          </a:p>
          <a:p>
            <a:pPr marL="0" indent="0">
              <a:buNone/>
            </a:pPr>
            <a:r>
              <a:rPr lang="es-ES" dirty="0">
                <a:solidFill>
                  <a:srgbClr val="202124"/>
                </a:solidFill>
                <a:latin typeface="Google Sans"/>
              </a:rPr>
              <a:t>b)Transportar un balón con un escobillón  </a:t>
            </a:r>
          </a:p>
          <a:p>
            <a:pPr marL="0" indent="0">
              <a:buNone/>
            </a:pPr>
            <a:r>
              <a:rPr lang="es-ES" dirty="0">
                <a:solidFill>
                  <a:srgbClr val="202124"/>
                </a:solidFill>
                <a:latin typeface="Google Sans"/>
              </a:rPr>
              <a:t>c)Lanzar y botar botellas de bebidas </a:t>
            </a:r>
          </a:p>
          <a:p>
            <a:pPr marL="0" indent="0">
              <a:buNone/>
            </a:pPr>
            <a:endParaRPr lang="es-ES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None/>
            </a:pPr>
            <a:r>
              <a:rPr lang="es-CL" dirty="0"/>
              <a:t>Respuesta correcta:</a:t>
            </a:r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62BFB0F0-BAFC-4130-87FF-E5A65E90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178BFE-6FDD-4831-9CD8-31868A0C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30" y="195710"/>
            <a:ext cx="1317150" cy="11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54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38550" y="756158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SALIDA</a:t>
            </a:r>
          </a:p>
          <a:p>
            <a:pPr algn="ctr"/>
            <a:r>
              <a:rPr lang="es-ES" sz="2000" b="1" dirty="0"/>
              <a:t>RETROALIMENTACIÓN</a:t>
            </a:r>
          </a:p>
          <a:p>
            <a:pPr algn="ctr"/>
            <a:r>
              <a:rPr lang="es-ES" sz="2000" b="1" dirty="0"/>
              <a:t>Evaluación Formativa </a:t>
            </a:r>
          </a:p>
          <a:p>
            <a:pPr algn="ctr"/>
            <a:r>
              <a:rPr lang="es-ES" sz="2000" b="1" dirty="0"/>
              <a:t>ASIGNATURA: EDUCACIÓN FÍSICA 6°</a:t>
            </a:r>
          </a:p>
          <a:p>
            <a:pPr algn="ctr"/>
            <a:r>
              <a:rPr lang="es-ES" sz="2000" b="1" dirty="0"/>
              <a:t>SEMANA 38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25" y="104464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2722" y="1076219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las respuestas al: </a:t>
            </a:r>
          </a:p>
          <a:p>
            <a:pPr algn="ctr"/>
            <a:r>
              <a:rPr lang="es-CL" dirty="0"/>
              <a:t>Correo: </a:t>
            </a:r>
            <a:r>
              <a:rPr lang="es-CL" b="1" dirty="0"/>
              <a:t>Marcos.lucero@colegio-jeanpiaget.cl</a:t>
            </a:r>
          </a:p>
          <a:p>
            <a:pPr algn="ctr"/>
            <a:r>
              <a:rPr lang="es-CL" dirty="0"/>
              <a:t>Celular:  </a:t>
            </a:r>
            <a:r>
              <a:rPr lang="es-CL" b="1" dirty="0"/>
              <a:t>+56964515300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39552" y="3190267"/>
            <a:ext cx="840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Link de ticket de salida </a:t>
            </a:r>
            <a:r>
              <a:rPr lang="es-CL" b="1"/>
              <a:t>semana 38</a:t>
            </a:r>
            <a:endParaRPr lang="es-CL" b="1" dirty="0"/>
          </a:p>
          <a:p>
            <a:r>
              <a:rPr lang="es-CL" b="1" dirty="0">
                <a:hlinkClick r:id="rId5"/>
              </a:rPr>
              <a:t>https://docs.google.com/forms/d/e/1FAIpQLSfJsLAj5B6rQPlO9NiM0WiNDud39iLczL4lN4jQMNiyZ2u6mA/viewform</a:t>
            </a:r>
            <a:r>
              <a:rPr lang="es-C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79755"/>
              </p:ext>
            </p:extLst>
          </p:nvPr>
        </p:nvGraphicFramePr>
        <p:xfrm>
          <a:off x="251520" y="404665"/>
          <a:ext cx="8136904" cy="697398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Educación Física / 6°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(OA6) 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3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1.-Describen ejercicios para mejorar cada componente de la condición física (fuerza, flexibilidad, resistencia y velocidad)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2.-Ejecutan alguna prueba para valorar el nivel personal de desarrollo de las cualidades físicas, procurando superar sus marcas personales por medio del entrenamiento.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 motrices básicas /capacidades físicas básicas/Pruebas físicas.</a:t>
                      </a:r>
                      <a:endParaRPr lang="es-C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4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1.-Describen ejercicios para mejorar cada componente de la condición física (fuerza, flexibilidad, resistencia y velocidad)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15" dirty="0">
                          <a:solidFill>
                            <a:srgbClr val="20212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2.-Ejecutan alguna prueba para valorar el nivel personal de desarrollo de las cualidades físicas, procurando superar sus marcas personales por medio del entrenamiento.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0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EVALUACIÓN</a:t>
                      </a:r>
                      <a:endParaRPr lang="es-CL" sz="2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apoderado o adulto puede estar a su lado. Pero no debe interrumpir las clases.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es-CL" dirty="0"/>
              <a:t>RESULTADOS AL 30-11-2020</a:t>
            </a:r>
            <a:br>
              <a:rPr lang="es-CL" dirty="0"/>
            </a:br>
            <a:r>
              <a:rPr lang="es-CL" dirty="0"/>
              <a:t>Evaluados 27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45970"/>
              </p:ext>
            </p:extLst>
          </p:nvPr>
        </p:nvGraphicFramePr>
        <p:xfrm>
          <a:off x="1341985" y="2132856"/>
          <a:ext cx="6336702" cy="23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22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4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88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6922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prstClr val="black"/>
                </a:solidFill>
              </a:rPr>
              <a:t>Contenidos más bajos según preguntas:</a:t>
            </a:r>
          </a:p>
          <a:p>
            <a:r>
              <a:rPr lang="es-CL" sz="2000" dirty="0">
                <a:solidFill>
                  <a:prstClr val="black"/>
                </a:solidFill>
              </a:rPr>
              <a:t>1.-Capacidades físicas básicas</a:t>
            </a:r>
          </a:p>
        </p:txBody>
      </p:sp>
    </p:spTree>
    <p:extLst>
      <p:ext uri="{BB962C8B-B14F-4D97-AF65-F5344CB8AC3E}">
        <p14:creationId xmlns:p14="http://schemas.microsoft.com/office/powerpoint/2010/main" val="7180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/>
              <a:t>A continuación, analizaremos las preguntas y respuestas de la evaluación formativa realizada la semana anterior, dando énfasis a los resultados de aprendizajes más descendidos.</a:t>
            </a:r>
          </a:p>
        </p:txBody>
      </p:sp>
    </p:spTree>
    <p:extLst>
      <p:ext uri="{BB962C8B-B14F-4D97-AF65-F5344CB8AC3E}">
        <p14:creationId xmlns:p14="http://schemas.microsoft.com/office/powerpoint/2010/main" val="200126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E22EA-364C-4CF6-B446-ED8B3924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Preguntas de prueba semana 36 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691E6-05B7-45DD-870D-833B67E4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/>
              <a:t>1.-¿Cuál de los siguientes ejercicios se podría considerar cómo una prueba de las capacidades físicas básicas? Semana 35  21 de 27   81%</a:t>
            </a:r>
          </a:p>
          <a:p>
            <a:endParaRPr lang="es-ES" sz="2000" dirty="0"/>
          </a:p>
          <a:p>
            <a:r>
              <a:rPr lang="es-ES" sz="2000" dirty="0"/>
              <a:t>2)¿Qué beneficios se pueden lograr con evaluar la condición física de un estudiante mediante una prueba? Semana 35  21 de 27  100%</a:t>
            </a:r>
          </a:p>
          <a:p>
            <a:endParaRPr lang="es-ES" sz="2000" dirty="0"/>
          </a:p>
          <a:p>
            <a:r>
              <a:rPr lang="es-ES" sz="2000" dirty="0"/>
              <a:t>3)¿Por qué es importante conocer el estado de las capacidades físicas de los estudiantes? Semana 35  24 de 27    89%</a:t>
            </a:r>
          </a:p>
          <a:p>
            <a:endParaRPr lang="es-ES" sz="2000" dirty="0"/>
          </a:p>
          <a:p>
            <a:r>
              <a:rPr lang="es-ES" sz="2000" dirty="0">
                <a:solidFill>
                  <a:srgbClr val="FF0000"/>
                </a:solidFill>
              </a:rPr>
              <a:t>4)¿Cuál de los siguientes ejercicios se consideran una prueba de educación física en el que se observa un desarrollo de las habilidades motrices? Semana 34     16 de 27      59%</a:t>
            </a:r>
          </a:p>
          <a:p>
            <a:endParaRPr lang="es-ES" sz="2000" dirty="0"/>
          </a:p>
          <a:p>
            <a:r>
              <a:rPr lang="es-ES" sz="2000" dirty="0"/>
              <a:t>5)¿Cuál de las siguientes alternativa NO es una Capacidad física básica? Semana 34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6)¿Porqué es importante trabajar las capacidades físicas básicas en las clases de educación física ?Menciona las 4 Capacidades físicas básica. Semana 34    24 de 27     89%</a:t>
            </a:r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6163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appy Dance Sticker by Ofix for iOS &amp; Android | GIPHY">
            <a:extLst>
              <a:ext uri="{FF2B5EF4-FFF2-40B4-BE49-F238E27FC236}">
                <a16:creationId xmlns:a16="http://schemas.microsoft.com/office/drawing/2014/main" id="{ACA4062A-7AC8-45C5-98B6-6ECFB75E0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88" y="-1939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272D28E-F9CB-4C3B-BDC4-C0751E21C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" y="1108870"/>
            <a:ext cx="8839200" cy="51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844114F-1505-4819-851C-80B885B29E83}"/>
              </a:ext>
            </a:extLst>
          </p:cNvPr>
          <p:cNvSpPr txBox="1"/>
          <p:nvPr/>
        </p:nvSpPr>
        <p:spPr>
          <a:xfrm>
            <a:off x="827584" y="865249"/>
            <a:ext cx="7298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effectLst/>
                <a:latin typeface="Google Sans"/>
              </a:rPr>
              <a:t>Capacidades Física Básicas </a:t>
            </a:r>
            <a:endParaRPr lang="es-CL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923676-5C14-4F2B-9B0E-8C44237F7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42061"/>
            <a:ext cx="4178424" cy="172847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E51F570-F9A1-4FCE-879C-CE788867800F}"/>
              </a:ext>
            </a:extLst>
          </p:cNvPr>
          <p:cNvSpPr txBox="1"/>
          <p:nvPr/>
        </p:nvSpPr>
        <p:spPr>
          <a:xfrm>
            <a:off x="323528" y="185659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1.-Fuerza</a:t>
            </a:r>
          </a:p>
          <a:p>
            <a:r>
              <a:rPr lang="es-CL" dirty="0"/>
              <a:t>2.-Resistencia</a:t>
            </a:r>
          </a:p>
          <a:p>
            <a:r>
              <a:rPr lang="es-CL" dirty="0"/>
              <a:t>3.-Flexibilidad</a:t>
            </a:r>
          </a:p>
          <a:p>
            <a:r>
              <a:rPr lang="es-CL" dirty="0"/>
              <a:t>4.-Velocidad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724FFC-85F4-4FCA-ACBF-FEACCA2E8F94}"/>
              </a:ext>
            </a:extLst>
          </p:cNvPr>
          <p:cNvSpPr txBox="1"/>
          <p:nvPr/>
        </p:nvSpPr>
        <p:spPr>
          <a:xfrm>
            <a:off x="143650" y="3610214"/>
            <a:ext cx="7875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FUERZA</a:t>
            </a:r>
          </a:p>
          <a:p>
            <a:endParaRPr lang="es-ES" b="1" dirty="0"/>
          </a:p>
          <a:p>
            <a:r>
              <a:rPr lang="es-ES" dirty="0"/>
              <a:t>Capacidad física para vencer o soportar una resistencia, estrechamente vinculada al funcionamiento del sistema muscular.</a:t>
            </a:r>
            <a:endParaRPr lang="es-CL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A46142E-CB48-416C-92A2-65C289E8D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23992"/>
            <a:ext cx="33337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568C2-82F8-424E-A192-95BCD851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dirty="0"/>
              <a:t>FLEXIBILIDAD</a:t>
            </a:r>
          </a:p>
          <a:p>
            <a:pPr marL="0" indent="0">
              <a:buNone/>
            </a:pPr>
            <a:r>
              <a:rPr lang="es-ES" sz="1800" dirty="0"/>
              <a:t>Concepto de flexibilidad: la capacidad de mover los músculos y las articulaciones en toda gama de movimientos en el máximo recorrido articular, vinculada al sistema osteoarticular y muscular.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4229B58D-8FFB-4D5A-8AEF-40C86B36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EE2EA0-FFC8-4838-A0FB-CB6F81DA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91B9A9-1F3E-429B-A193-AEEA3BB80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07268"/>
            <a:ext cx="5394176" cy="30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7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786</Words>
  <Application>Microsoft Office PowerPoint</Application>
  <PresentationFormat>Presentación en pantalla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Google Sans</vt:lpstr>
      <vt:lpstr>Times New Roman</vt:lpstr>
      <vt:lpstr>Wingdings 2</vt:lpstr>
      <vt:lpstr>Wingdings 3</vt:lpstr>
      <vt:lpstr>Tema de Office</vt:lpstr>
      <vt:lpstr>PLANIFICACIÓN  CLASES VIRTUALES RETROALIMENTACIÓN EDUCACIÓN FÍSICA 6° AÑO BÁSICO SEMANA N° 38 FECHA : 14-12-2020</vt:lpstr>
      <vt:lpstr>Presentación de PowerPoint</vt:lpstr>
      <vt:lpstr>Reglas clases virtuales</vt:lpstr>
      <vt:lpstr>RESULTADOS AL 30-11-2020 Evaluados 27 estudiantes</vt:lpstr>
      <vt:lpstr>Presentación de PowerPoint</vt:lpstr>
      <vt:lpstr>Preguntas de prueba semana 36  </vt:lpstr>
      <vt:lpstr>Desarrollo de la clase</vt:lpstr>
      <vt:lpstr>Desarrollo de la clase</vt:lpstr>
      <vt:lpstr>Desarrollo de la clase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120</cp:revision>
  <dcterms:created xsi:type="dcterms:W3CDTF">2020-07-06T03:06:52Z</dcterms:created>
  <dcterms:modified xsi:type="dcterms:W3CDTF">2020-12-08T01:37:23Z</dcterms:modified>
</cp:coreProperties>
</file>