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256" r:id="rId3"/>
    <p:sldId id="299" r:id="rId4"/>
    <p:sldId id="300" r:id="rId5"/>
    <p:sldId id="303" r:id="rId6"/>
    <p:sldId id="307" r:id="rId7"/>
    <p:sldId id="305" r:id="rId8"/>
    <p:sldId id="314" r:id="rId9"/>
    <p:sldId id="310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8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SsJQ1UsIpE" TargetMode="External"/><Relationship Id="rId5" Type="http://schemas.openxmlformats.org/officeDocument/2006/relationships/hyperlink" Target="https://www.youtube.com/watch?v=SdGmq5GH68Y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QPXxbARYfzqcj83s5" TargetMode="Externa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QPXxbARYfzqcj83s5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08720"/>
            <a:ext cx="7772400" cy="2138401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6° BÁSICO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14 </a:t>
            </a:r>
            <a:r>
              <a:rPr lang="es-CL" sz="2800" dirty="0" smtClean="0"/>
              <a:t>al </a:t>
            </a:r>
            <a:r>
              <a:rPr lang="es-CL" sz="2800" dirty="0" smtClean="0"/>
              <a:t>18 </a:t>
            </a:r>
            <a:r>
              <a:rPr lang="es-CL" sz="2800" dirty="0" smtClean="0"/>
              <a:t>de </a:t>
            </a:r>
            <a:r>
              <a:rPr lang="es-CL" sz="2800" dirty="0" smtClean="0"/>
              <a:t>diciembre </a:t>
            </a:r>
            <a:r>
              <a:rPr lang="es-CL" sz="2800" dirty="0" smtClean="0"/>
              <a:t>de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video, toma apuntes de lo que allí se presenta: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www.youtube.com/watch?v=SdGmq5GH68Y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051720" y="626426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6"/>
              </a:rPr>
              <a:t>https://</a:t>
            </a:r>
            <a:r>
              <a:rPr lang="es-MX" dirty="0" smtClean="0">
                <a:hlinkClick r:id="rId6"/>
              </a:rPr>
              <a:t>www.youtube.com/watch?v=vSsJQ1UsIpE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74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1" y="-190461"/>
            <a:ext cx="1785182" cy="1963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54913" y="168306"/>
            <a:ext cx="3198126" cy="140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años abarcaron la Guerra Fría? 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718121" y="1184797"/>
            <a:ext cx="3185002" cy="131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superpotencias se vieron involucrados?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342376" y="1000131"/>
            <a:ext cx="282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1945 a 1989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117206" y="3497722"/>
            <a:ext cx="3628961" cy="152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¿De qué se trataba el conflicto?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93555" y="4101862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 fue un conflicto armado, sino una competencia por lograr el predominio mundial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796538" y="1988840"/>
            <a:ext cx="284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EE.UU y la URSS.</a:t>
            </a:r>
            <a:endParaRPr lang="es-MX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01" y="1708050"/>
            <a:ext cx="2597120" cy="1576385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6114115" y="3701281"/>
            <a:ext cx="27890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modelos ideológicos se enfrentaron?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20487" y="43493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capitalismo y el comunismo.</a:t>
            </a:r>
            <a:endParaRPr lang="es-MX" dirty="0"/>
          </a:p>
        </p:txBody>
      </p:sp>
      <p:pic>
        <p:nvPicPr>
          <p:cNvPr id="15" name="1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75054"/>
            <a:ext cx="3671779" cy="17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  <p:bldP spid="11" grpId="0" animBg="1"/>
      <p:bldP spid="2" grpId="0"/>
      <p:bldP spid="5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3812" y="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/>
              <a:t>Abre tu libro en la </a:t>
            </a:r>
            <a:r>
              <a:rPr lang="es-MX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150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12" y="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90258"/>
            <a:ext cx="7070208" cy="553508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5200591"/>
            <a:ext cx="1907704" cy="161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¿En </a:t>
            </a:r>
            <a:r>
              <a:rPr lang="es-MX" dirty="0"/>
              <a:t>qué año comienzan y terminan?, </a:t>
            </a:r>
            <a:r>
              <a:rPr lang="es-MX" dirty="0" smtClean="0"/>
              <a:t>¿</a:t>
            </a:r>
            <a:r>
              <a:rPr lang="es-MX" dirty="0"/>
              <a:t>Q</a:t>
            </a:r>
            <a:r>
              <a:rPr lang="es-MX" dirty="0" smtClean="0"/>
              <a:t>ué </a:t>
            </a:r>
            <a:r>
              <a:rPr lang="es-MX" dirty="0"/>
              <a:t>períodos de la historia abarcan? </a:t>
            </a:r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" y="209808"/>
            <a:ext cx="545566" cy="6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151</a:t>
            </a:r>
            <a:r>
              <a:rPr lang="es-MX" sz="2800" dirty="0" smtClean="0"/>
              <a:t> de tu libro, se presentan fuentes historiográficas. Léelas con mucha atención: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6912768" cy="5840281"/>
          </a:xfrm>
        </p:spPr>
      </p:pic>
      <p:sp>
        <p:nvSpPr>
          <p:cNvPr id="7" name="6 Rectángulo"/>
          <p:cNvSpPr/>
          <p:nvPr/>
        </p:nvSpPr>
        <p:spPr>
          <a:xfrm>
            <a:off x="40353" y="4221088"/>
            <a:ext cx="2443415" cy="1605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¿Cómo </a:t>
            </a:r>
            <a:r>
              <a:rPr lang="es-MX" dirty="0"/>
              <a:t>se relaciona el contexto político nacional con el internacional en la segunda mitad del siglo XX?</a:t>
            </a:r>
          </a:p>
        </p:txBody>
      </p:sp>
    </p:spTree>
    <p:extLst>
      <p:ext uri="{BB962C8B-B14F-4D97-AF65-F5344CB8AC3E}">
        <p14:creationId xmlns:p14="http://schemas.microsoft.com/office/powerpoint/2010/main" val="30070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91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108520" y="476672"/>
            <a:ext cx="2736304" cy="216460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152</a:t>
            </a:r>
            <a:r>
              <a:rPr lang="es-MX" sz="2800" dirty="0" smtClean="0"/>
              <a:t> de tu libro, se presenta una infografía:</a:t>
            </a:r>
            <a:endParaRPr lang="es-MX" sz="2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0" y="23286"/>
            <a:ext cx="6413470" cy="679952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0353" y="3573016"/>
            <a:ext cx="258743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situación está representando la caricatura?</a:t>
            </a:r>
          </a:p>
        </p:txBody>
      </p:sp>
    </p:spTree>
    <p:extLst>
      <p:ext uri="{BB962C8B-B14F-4D97-AF65-F5344CB8AC3E}">
        <p14:creationId xmlns:p14="http://schemas.microsoft.com/office/powerpoint/2010/main" val="25280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76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91530" y="13410"/>
            <a:ext cx="3240360" cy="1368152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153</a:t>
            </a:r>
            <a:r>
              <a:rPr lang="es-MX" sz="2800" dirty="0" smtClean="0"/>
              <a:t> de tu libro</a:t>
            </a:r>
            <a:r>
              <a:rPr lang="es-MX" sz="2800" dirty="0"/>
              <a:t> </a:t>
            </a:r>
            <a:r>
              <a:rPr lang="es-MX" sz="2800" dirty="0" smtClean="0"/>
              <a:t>hay fuentes historiográficas:</a:t>
            </a:r>
            <a:endParaRPr lang="es-MX" sz="2800" dirty="0"/>
          </a:p>
        </p:txBody>
      </p:sp>
      <p:pic>
        <p:nvPicPr>
          <p:cNvPr id="3" name="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" y="1844824"/>
            <a:ext cx="8923949" cy="3528392"/>
          </a:xfrm>
        </p:spPr>
      </p:pic>
    </p:spTree>
    <p:extLst>
      <p:ext uri="{BB962C8B-B14F-4D97-AF65-F5344CB8AC3E}">
        <p14:creationId xmlns:p14="http://schemas.microsoft.com/office/powerpoint/2010/main" val="9111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06773" cy="3816424"/>
          </a:xfrm>
        </p:spPr>
      </p:pic>
      <p:sp>
        <p:nvSpPr>
          <p:cNvPr id="5" name="4 Rectángulo"/>
          <p:cNvSpPr/>
          <p:nvPr/>
        </p:nvSpPr>
        <p:spPr>
          <a:xfrm>
            <a:off x="3203848" y="5445224"/>
            <a:ext cx="2880320" cy="134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</a:t>
            </a:r>
            <a:r>
              <a:rPr lang="es-MX" dirty="0"/>
              <a:t>qué la polarización política y social que venía desde la década de 1960 es una causa del golpe de Estado de 1973?</a:t>
            </a:r>
          </a:p>
        </p:txBody>
      </p:sp>
    </p:spTree>
    <p:extLst>
      <p:ext uri="{BB962C8B-B14F-4D97-AF65-F5344CB8AC3E}">
        <p14:creationId xmlns:p14="http://schemas.microsoft.com/office/powerpoint/2010/main" val="17419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75656" y="10427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31540" y="2204864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2000" dirty="0" smtClean="0"/>
              <a:t>Lee las siguiente fuentes históricas:</a:t>
            </a:r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4038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65" y="5805264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73791"/>
            <a:ext cx="4536504" cy="3639602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72" y="3020472"/>
            <a:ext cx="4489328" cy="30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73016"/>
            <a:ext cx="5769876" cy="33846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 smtClean="0"/>
              <a:t>2) </a:t>
            </a:r>
            <a:r>
              <a:rPr lang="es-MX" dirty="0"/>
              <a:t>¿Cuáles son las causas del golpe de Estado que mencionan los autores? 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3) ¿Los </a:t>
            </a:r>
            <a:r>
              <a:rPr lang="es-MX" dirty="0"/>
              <a:t>autores estarían de acuerdo entre ellos si debatieran sobre las causas del golpe de Estado?, ¿por qué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 smtClean="0"/>
              <a:t>4) </a:t>
            </a:r>
            <a:r>
              <a:rPr lang="es-MX" dirty="0"/>
              <a:t>¿Cuál de los recursos consideras que explica de mejor forma las causas del golpe de Estado?, ¿por qué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5) </a:t>
            </a:r>
            <a:r>
              <a:rPr lang="es-MX" dirty="0" smtClean="0"/>
              <a:t>Si </a:t>
            </a:r>
            <a:r>
              <a:rPr lang="es-MX" dirty="0"/>
              <a:t>durante el siglo XX se vivió un proceso de democratización de la sociedad chilena, ¿por qué en 1973 se produjo un golpe de Estado?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54098"/>
            <a:ext cx="2841591" cy="13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19" y="4221088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9"/>
            <a:ext cx="4705917" cy="3240360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21" y="0"/>
            <a:ext cx="4328989" cy="412586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868144" y="4125868"/>
            <a:ext cx="1944216" cy="1319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Ticket disponible en </a:t>
            </a:r>
            <a:r>
              <a:rPr lang="es-MX" dirty="0">
                <a:hlinkClick r:id="rId6"/>
              </a:rPr>
              <a:t>https://</a:t>
            </a:r>
            <a:r>
              <a:rPr lang="es-MX" dirty="0" smtClean="0">
                <a:hlinkClick r:id="rId6"/>
              </a:rPr>
              <a:t>forms.gle/QPXxbARYfzqcj83s5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80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25158"/>
              </p:ext>
            </p:extLst>
          </p:nvPr>
        </p:nvGraphicFramePr>
        <p:xfrm>
          <a:off x="143001" y="178877"/>
          <a:ext cx="9000999" cy="6640605"/>
        </p:xfrm>
        <a:graphic>
          <a:graphicData uri="http://schemas.openxmlformats.org/drawingml/2006/table">
            <a:tbl>
              <a:tblPr firstRow="1" firstCol="1" bandRow="1"/>
              <a:tblGrid>
                <a:gridCol w="2376263"/>
                <a:gridCol w="6624736"/>
              </a:tblGrid>
              <a:tr h="279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6°A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OA08 Comparar diferentes visiones sobre el quiebre de la democracia en Chile, el régimen o dictadura militar y el proceso de recuperación de la democracia a fines del siglo XX, considerando los distintos actores, experiencias y puntos de vista, y el consenso actual con respecto al valor de la democracia.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Describen, basándose en fuentes dadas, la situación política y económica general de Chile en los años previos al golpe de Estado de 1973.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Contrastan distintas visiones sobre las condiciones previas al golpe de militar de 1973, utilizando fuentes orales y escritas.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Reconocen la importancia de resguardar el estado de derecho en una democracia.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Emiten opiniones sobre la importancia del reconocimiento y resguardo de los derechos humanos a partir del conocimiento y reflexión acerca de las violaciones a estos derechos por parte del Estado durante el régimen o dictadura militar.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MX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Golpe de Estado</a:t>
                      </a:r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1973 y la v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iolación a los DD.HH durante la dictadura militar en Chile.</a:t>
                      </a:r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H.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y responder preguntas para profundizar sobre temas de su interés, con relación al pasado, al presente o al entorno geográfico. I. Fundamentar opiniones frente a temas estudiados en el nivel, utilizando fuentes, datos y evidencia.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indicadores de evaluación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MX" sz="1400" dirty="0" smtClean="0"/>
                        <a:t>Describen, basándose en fuentes dadas, la situación política y económica general de Chile en los años previos al golpe de Estado de 1973.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Contrastan distintas visiones sobre las condiciones previas al golpe de militar de 1973, utilizando fuentes orales y escritas.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</a:t>
                      </a:r>
                      <a:r>
                        <a:rPr lang="es-MX" sz="1400" dirty="0" smtClean="0">
                          <a:hlinkClick r:id="rId2"/>
                        </a:rPr>
                        <a:t>https://forms.gle/QPXxbARYfzqcj83s5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) enviar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18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diciembre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4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9234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Resultados de Evaluación </a:t>
            </a:r>
            <a:r>
              <a:rPr lang="es-MX" sz="2000" dirty="0" smtClean="0"/>
              <a:t>(Fecha: </a:t>
            </a:r>
            <a:r>
              <a:rPr lang="es-MX" sz="2000" dirty="0" smtClean="0"/>
              <a:t>02</a:t>
            </a:r>
            <a:r>
              <a:rPr lang="es-MX" sz="2000" dirty="0" smtClean="0"/>
              <a:t>/12/2020</a:t>
            </a:r>
            <a:r>
              <a:rPr lang="es-MX" sz="2000" dirty="0" smtClean="0"/>
              <a:t>)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906952"/>
              </p:ext>
            </p:extLst>
          </p:nvPr>
        </p:nvGraphicFramePr>
        <p:xfrm>
          <a:off x="827584" y="1628800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2/20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18/20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0/20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597227"/>
              </p:ext>
            </p:extLst>
          </p:nvPr>
        </p:nvGraphicFramePr>
        <p:xfrm>
          <a:off x="827584" y="3789040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9/20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45%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10/20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1/20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Estos fueron los resultados obtenidos en cada una de las preguntas de la 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7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723403"/>
              </p:ext>
            </p:extLst>
          </p:nvPr>
        </p:nvGraphicFramePr>
        <p:xfrm>
          <a:off x="21062" y="870"/>
          <a:ext cx="9122938" cy="663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7362"/>
                <a:gridCol w="755576"/>
              </a:tblGrid>
              <a:tr h="361517">
                <a:tc>
                  <a:txBody>
                    <a:bodyPr/>
                    <a:lstStyle/>
                    <a:p>
                      <a:r>
                        <a:rPr lang="es-MX" dirty="0" smtClean="0"/>
                        <a:t>Preguntas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92355">
                <a:tc>
                  <a:txBody>
                    <a:bodyPr/>
                    <a:lstStyle/>
                    <a:p>
                      <a:pPr rtl="0"/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1) ¿En qué consistió el periodo de Guerra Fría?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14/20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0093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2) ¿Qué países estuvieron involucrados en esta competencia?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17/20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3) Según la fuente histórica, ¿Por qué la elección del presidente Salvador Allende, agudizó aún más la polarización?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18/20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1517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4) De acuerdo al siguiente texto, infiere ¿Por qué Estados Unidos comienza un complot militar tras la elección de Allende?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19/20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5)  De acuerdo a la fuente histórica, ¿Por qué la oposición quería desestabilizar la economía?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18/20</a:t>
                      </a:r>
                      <a:endParaRPr lang="es-MX" dirty="0"/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6) ¿Qué medidas que tomó la dictadura militar, suprimieron los derechos de las personas? Menciona dos.</a:t>
                      </a:r>
                      <a:endParaRPr lang="es-MX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17/20</a:t>
                      </a:r>
                      <a:endParaRPr lang="es-MX" dirty="0"/>
                    </a:p>
                  </a:txBody>
                  <a:tcPr/>
                </a:tc>
              </a:tr>
              <a:tr h="361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7) La canción "Vuelvo para vivir" habla sobre unas medidas llevadas a cabo por la dictadura o régimen militar, refiriéndose a:</a:t>
                      </a:r>
                      <a:endParaRPr lang="es-MX" sz="17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10/20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8) Infiere, ¿A qué se refiere la frase de la canción "Bajo el rostro nuevo de cemento, vive el mismo pueblo de hace tiempo. Esperando siguen los hambrientos, más justicia, menos monumentos"?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17/20</a:t>
                      </a:r>
                      <a:endParaRPr lang="es-MX" dirty="0"/>
                    </a:p>
                  </a:txBody>
                  <a:tcPr/>
                </a:tc>
              </a:tr>
              <a:tr h="30165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dirty="0" smtClean="0"/>
                        <a:t>9) De acuerdo a la fuente histórica, ¿Qué violaciones a los derechos humanos se cometieron durante el régimen militar?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18/20</a:t>
                      </a:r>
                      <a:endParaRPr lang="es-MX" dirty="0"/>
                    </a:p>
                  </a:txBody>
                  <a:tcPr/>
                </a:tc>
              </a:tr>
              <a:tr h="367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10) ¿En la actualidad, ¿Ocurren violaciones a los derechos humanos de las personas? ¿Por qué ocurren, si estamos en una democracia?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20/20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11641</TotalTime>
  <Words>1067</Words>
  <Application>Microsoft Office PowerPoint</Application>
  <PresentationFormat>Presentación en pantalla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PLANIFICACIÓN  CLASES VIRTUALES HISTORIA, GEOGRAFÍA Y CS. SOCIALES 6° BÁSICO A SEMANA N° 38 FECHA : 14 al 18 de diciembre de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(Fecha: 02/12/2020) </vt:lpstr>
      <vt:lpstr>Estos fueron los resultados obtenidos en cada una de las preguntas de la evaluación</vt:lpstr>
      <vt:lpstr>Presentación de PowerPoint</vt:lpstr>
      <vt:lpstr>Observemos con mucha atención el siguiente video, toma apuntes de lo que allí se presenta:</vt:lpstr>
      <vt:lpstr>Presentación de PowerPoint</vt:lpstr>
      <vt:lpstr>Presentación de PowerPoint</vt:lpstr>
      <vt:lpstr>En la página 151 de tu libro, se presentan fuentes historiográficas. Léelas con mucha atención:</vt:lpstr>
      <vt:lpstr>En la página 152 de tu libro, se presenta una infografía:</vt:lpstr>
      <vt:lpstr>En la página 153 de tu libro hay fuentes historiográficas: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117</cp:revision>
  <dcterms:created xsi:type="dcterms:W3CDTF">2020-07-06T03:06:52Z</dcterms:created>
  <dcterms:modified xsi:type="dcterms:W3CDTF">2020-12-06T21:46:44Z</dcterms:modified>
</cp:coreProperties>
</file>