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309" r:id="rId4"/>
    <p:sldId id="260" r:id="rId5"/>
    <p:sldId id="263" r:id="rId6"/>
    <p:sldId id="273" r:id="rId7"/>
    <p:sldId id="26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24" r:id="rId28"/>
    <p:sldId id="344" r:id="rId29"/>
    <p:sldId id="278" r:id="rId30"/>
    <p:sldId id="322" r:id="rId3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364" autoAdjust="0"/>
  </p:normalViewPr>
  <p:slideViewPr>
    <p:cSldViewPr snapToGrid="0">
      <p:cViewPr varScale="1">
        <p:scale>
          <a:sx n="71" d="100"/>
          <a:sy n="71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9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3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43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4"/>
            <a:ext cx="1060704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49134"/>
            <a:ext cx="103632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6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4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5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22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3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07-12-2020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9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pia.caceres@colegio-jeanpiaget.c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1724" y="1543220"/>
            <a:ext cx="9144000" cy="3073865"/>
          </a:xfrm>
        </p:spPr>
        <p:txBody>
          <a:bodyPr>
            <a:normAutofit/>
          </a:bodyPr>
          <a:lstStyle/>
          <a:p>
            <a:r>
              <a:rPr lang="es-CL" dirty="0">
                <a:latin typeface="Comic Sans MS" panose="030F0702030302020204" pitchFamily="66" charset="0"/>
              </a:rPr>
              <a:t>6</a:t>
            </a:r>
            <a:r>
              <a:rPr lang="es-CL" dirty="0" smtClean="0">
                <a:latin typeface="Comic Sans MS" panose="030F0702030302020204" pitchFamily="66" charset="0"/>
              </a:rPr>
              <a:t>° GRADE</a:t>
            </a:r>
            <a:br>
              <a:rPr lang="es-CL" dirty="0" smtClean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ONLINE CLASS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WEEK </a:t>
            </a:r>
            <a:r>
              <a:rPr lang="es-CL" dirty="0" smtClean="0">
                <a:latin typeface="Comic Sans MS" panose="030F0702030302020204" pitchFamily="66" charset="0"/>
              </a:rPr>
              <a:t>N°38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DATE: </a:t>
            </a:r>
            <a:r>
              <a:rPr lang="es-CL" dirty="0" smtClean="0">
                <a:latin typeface="Comic Sans MS" panose="030F0702030302020204" pitchFamily="66" charset="0"/>
              </a:rPr>
              <a:t>DEC</a:t>
            </a:r>
            <a:r>
              <a:rPr lang="es-CL" dirty="0" smtClean="0">
                <a:latin typeface="Comic Sans MS" panose="030F0702030302020204" pitchFamily="66" charset="0"/>
              </a:rPr>
              <a:t>EMBER 17th</a:t>
            </a:r>
            <a:r>
              <a:rPr lang="es-CL" dirty="0" smtClean="0">
                <a:latin typeface="Comic Sans MS" panose="030F0702030302020204" pitchFamily="66" charset="0"/>
              </a:rPr>
              <a:t>, 2020</a:t>
            </a:r>
            <a:endParaRPr lang="es-MX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3334" y="0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</a:t>
            </a: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Jean Piaget</a:t>
            </a:r>
            <a:endParaRPr lang="es-MX" i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3" y="436098"/>
            <a:ext cx="1941880" cy="16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18781" y="5638451"/>
            <a:ext cx="537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Comic Sans MS" panose="030F0702030302020204" pitchFamily="66" charset="0"/>
              </a:rPr>
              <a:t>Miss Pía Cáceres G.</a:t>
            </a:r>
            <a:endParaRPr lang="es-MX" sz="2800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9" y="2113751"/>
            <a:ext cx="4374686" cy="351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2546" y="1655762"/>
            <a:ext cx="2847079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resoleasing.com/upload/uf/e51/glavnyjB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1291" y="1500174"/>
            <a:ext cx="6410321" cy="4189010"/>
          </a:xfrm>
          <a:prstGeom prst="rect">
            <a:avLst/>
          </a:prstGeom>
          <a:noFill/>
        </p:spPr>
      </p:pic>
      <p:sp>
        <p:nvSpPr>
          <p:cNvPr id="4" name="3 Rectángulo redondeado"/>
          <p:cNvSpPr/>
          <p:nvPr/>
        </p:nvSpPr>
        <p:spPr>
          <a:xfrm>
            <a:off x="2381224" y="500042"/>
            <a:ext cx="728667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TRANSPORT VOCABULARY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7" name="6 Estrella de 32 puntas"/>
          <p:cNvSpPr/>
          <p:nvPr/>
        </p:nvSpPr>
        <p:spPr>
          <a:xfrm>
            <a:off x="4667240" y="5500702"/>
            <a:ext cx="3071834" cy="114298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BUS</a:t>
            </a:r>
            <a:endParaRPr lang="en-US" sz="2400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5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81224" y="500042"/>
            <a:ext cx="728667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TRANSPORT VOCABULARY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7" name="6 Estrella de 32 puntas"/>
          <p:cNvSpPr/>
          <p:nvPr/>
        </p:nvSpPr>
        <p:spPr>
          <a:xfrm>
            <a:off x="4381488" y="5500702"/>
            <a:ext cx="3643338" cy="114298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AIRPLANE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56322" name="Picture 2" descr="http://pngimg.com/upload/plane_PNG52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7042" y="2071678"/>
            <a:ext cx="6115050" cy="2562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81224" y="500042"/>
            <a:ext cx="728667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TRANSPORT VOCABULARY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7" name="6 Estrella de 32 puntas"/>
          <p:cNvSpPr/>
          <p:nvPr/>
        </p:nvSpPr>
        <p:spPr>
          <a:xfrm>
            <a:off x="4381488" y="5500702"/>
            <a:ext cx="3643338" cy="114298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BICYCLE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58370" name="Picture 2" descr="http://www.markelinsuresfun.com/download/f6964b00d2267aa9285ee79b50300d61/bicyc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85" y="1785927"/>
            <a:ext cx="4410075" cy="3495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43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81224" y="500042"/>
            <a:ext cx="728667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TRANSPORT VOCABULARY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7" name="6 Estrella de 32 puntas"/>
          <p:cNvSpPr/>
          <p:nvPr/>
        </p:nvSpPr>
        <p:spPr>
          <a:xfrm>
            <a:off x="4381488" y="5500702"/>
            <a:ext cx="3643338" cy="114298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CRUISE SHIP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57346" name="Picture 2" descr="http://www.killybegs.ie/wp-content/uploads/2014/06/cruise-p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785795"/>
            <a:ext cx="7810500" cy="4191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6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81224" y="500042"/>
            <a:ext cx="728667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TRANSPORT VOCABULARY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7" name="6 Estrella de 32 puntas"/>
          <p:cNvSpPr/>
          <p:nvPr/>
        </p:nvSpPr>
        <p:spPr>
          <a:xfrm>
            <a:off x="3809984" y="5500702"/>
            <a:ext cx="4714908" cy="114298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MOTORCYCLE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59394" name="Picture 2" descr="http://pngimg.com/upload/motorcycle_PNG314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05" y="1714488"/>
            <a:ext cx="5891163" cy="3726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425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81224" y="500042"/>
            <a:ext cx="728667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TRANSPORT VOCABULARY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7" name="6 Estrella de 32 puntas"/>
          <p:cNvSpPr/>
          <p:nvPr/>
        </p:nvSpPr>
        <p:spPr>
          <a:xfrm>
            <a:off x="3809984" y="5500702"/>
            <a:ext cx="4714908" cy="114298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MOTORHOME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60418" name="Picture 2" descr="http://www.motorholme.co.uk/images/R400-extern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04" y="1428737"/>
            <a:ext cx="5762612" cy="3839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95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81224" y="500042"/>
            <a:ext cx="728667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TRANSPORT VOCABULARY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7" name="6 Estrella de 32 puntas"/>
          <p:cNvSpPr/>
          <p:nvPr/>
        </p:nvSpPr>
        <p:spPr>
          <a:xfrm>
            <a:off x="4381488" y="5500702"/>
            <a:ext cx="3643338" cy="114298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TRUCK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61444" name="Picture 4" descr="http://www.geodeme.com/Portals/0/cargo-v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2794" y="1428736"/>
            <a:ext cx="4674780" cy="4062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789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relate this picture with something?</a:t>
            </a:r>
            <a:endParaRPr lang="en-US" dirty="0"/>
          </a:p>
        </p:txBody>
      </p:sp>
      <p:pic>
        <p:nvPicPr>
          <p:cNvPr id="62466" name="Picture 2" descr="http://www.sarvico.com/images/services/dude-trave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5670" y="1857365"/>
            <a:ext cx="4610100" cy="4171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767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38348" y="285728"/>
            <a:ext cx="75724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Places to travel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pic>
        <p:nvPicPr>
          <p:cNvPr id="66562" name="Picture 2" descr="http://fareair.com/images/bea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1291" y="1214422"/>
            <a:ext cx="6477045" cy="3643338"/>
          </a:xfrm>
          <a:prstGeom prst="rect">
            <a:avLst/>
          </a:prstGeom>
          <a:noFill/>
        </p:spPr>
      </p:pic>
      <p:sp>
        <p:nvSpPr>
          <p:cNvPr id="6" name="5 Elipse"/>
          <p:cNvSpPr/>
          <p:nvPr/>
        </p:nvSpPr>
        <p:spPr>
          <a:xfrm>
            <a:off x="4810116" y="5429264"/>
            <a:ext cx="2643206" cy="10715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BEACH</a:t>
            </a:r>
            <a:endParaRPr lang="en-US" sz="2400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7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38348" y="285728"/>
            <a:ext cx="75724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Places to travel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4167174" y="5429264"/>
            <a:ext cx="3786214" cy="10715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COUNTRYSIDE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67586" name="Picture 2" descr="http://orig02.deviantart.net/8ac1/f/2011/219/a/3/countryside_landscape_01_hdr_by_suiyoubimusic-d45q6v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1290" y="1643051"/>
            <a:ext cx="6286544" cy="3536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69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485758"/>
              </p:ext>
            </p:extLst>
          </p:nvPr>
        </p:nvGraphicFramePr>
        <p:xfrm>
          <a:off x="469408" y="548641"/>
          <a:ext cx="11347454" cy="5693227"/>
        </p:xfrm>
        <a:graphic>
          <a:graphicData uri="http://schemas.openxmlformats.org/drawingml/2006/table">
            <a:tbl>
              <a:tblPr firstRow="1" firstCol="1" bandRow="1"/>
              <a:tblGrid>
                <a:gridCol w="3591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0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ASIGNATURA /CURSO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Inglés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6°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PROFESOR/A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Pía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Cáceres González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PRIORIZACIÓN NIVEL 1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OA 14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Escribir, de acuerdo a un modelo y con apoyo de lenguaje visual, textos no literarios (como email, postal, agenda, invitación) y textos literarios (como cuentos, rimas, tiras cómicas) con el propósito de compartir información en torno a los temas del año.</a:t>
                      </a:r>
                      <a:endParaRPr lang="es-MX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8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s-MX" sz="120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› Escriben oraciones relacionadas con viajes, lugares y medios de transporte.</a:t>
                      </a:r>
                    </a:p>
                    <a:p>
                      <a:pPr lvl="0"/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› Escriben ideas acerca de lugares, medios de transporte y celebraciones de su entorno.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s-MX" sz="1200" b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 /HABILIDADES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</a:t>
                      </a: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: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Transport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and place to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travel</a:t>
                      </a:r>
                      <a:endParaRPr lang="es-CL" sz="1200" b="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Habilidades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: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Expresión escrita de acuerdo a un modelo en torno a temas de la vida cotidiana, gustos, textos leídos, temas de otros países.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5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LA CLASE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s-MX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Escribir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oraciones relacionadas a medios de transporte y lugares </a:t>
                      </a:r>
                      <a:endParaRPr lang="es-MX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evaluará de forma formativa a través de ticket de salida online.</a:t>
                      </a:r>
                    </a:p>
                    <a:p>
                      <a:endParaRPr lang="es-MX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181" y="25323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4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38348" y="285728"/>
            <a:ext cx="75724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Places to travel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4810116" y="5429264"/>
            <a:ext cx="2643206" cy="10715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DESERT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68610" name="Picture 2" descr="http://i592.photobucket.com/albums/tt4/Pictures26/Deser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32" y="1214423"/>
            <a:ext cx="5324444" cy="3993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778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38348" y="285728"/>
            <a:ext cx="75724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Places to travel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4810116" y="5429264"/>
            <a:ext cx="2643206" cy="10715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FARM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69634" name="Picture 2" descr="https://upload.wikimedia.org/wikipedia/commons/thumb/9/95/Lee_farm_sunset_hdr_1.png/1280px-Lee_farm_sunset_hdr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8414" y="1571612"/>
            <a:ext cx="6728076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57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38348" y="285728"/>
            <a:ext cx="75724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Places to travel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4810116" y="5429264"/>
            <a:ext cx="2643206" cy="10715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LAKE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74754" name="Picture 2" descr="http://www.fs.usda.gov/Internet/FSE_MEDIA/stelprdb5199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28" y="1214422"/>
            <a:ext cx="6370982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526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38348" y="285728"/>
            <a:ext cx="75724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Places to travel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4810116" y="5429264"/>
            <a:ext cx="2643206" cy="10715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SNOW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70662" name="Picture 6" descr="http://7-themes.com/data_images/out/41/6910493-snow-wallpaper-widescr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28" y="1214422"/>
            <a:ext cx="6357982" cy="3973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6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38348" y="285728"/>
            <a:ext cx="75724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Places to travel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4810116" y="5429264"/>
            <a:ext cx="2643206" cy="10715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FOREST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70658" name="Picture 2" descr="http://people.duke.edu/~sdv4/jpegs/for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56" y="1285860"/>
            <a:ext cx="5357850" cy="4018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381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38348" y="285728"/>
            <a:ext cx="757242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Places to travel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4810116" y="5429264"/>
            <a:ext cx="2643206" cy="10715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CITY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72706" name="Picture 2" descr="http://www.gameiq.la/img/bost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28" y="1214423"/>
            <a:ext cx="6357982" cy="3948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57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95472" y="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Have you been in one of these places?</a:t>
            </a:r>
            <a:endParaRPr lang="en-US" dirty="0"/>
          </a:p>
        </p:txBody>
      </p:sp>
      <p:pic>
        <p:nvPicPr>
          <p:cNvPr id="75780" name="Picture 4" descr="http://static.flickr.com/99/291888432_15c91d7a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910" y="3143249"/>
            <a:ext cx="2357454" cy="1768091"/>
          </a:xfrm>
          <a:prstGeom prst="rect">
            <a:avLst/>
          </a:prstGeom>
          <a:noFill/>
        </p:spPr>
      </p:pic>
      <p:pic>
        <p:nvPicPr>
          <p:cNvPr id="75782" name="Picture 6" descr="http://switzerland.isyours.com/images/maximum/valais-children-play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365" y="3143248"/>
            <a:ext cx="2682277" cy="1785950"/>
          </a:xfrm>
          <a:prstGeom prst="rect">
            <a:avLst/>
          </a:prstGeom>
          <a:noFill/>
        </p:spPr>
      </p:pic>
      <p:pic>
        <p:nvPicPr>
          <p:cNvPr id="75784" name="Picture 8" descr="http://www.ttrweekly.com/site/wp-content/uploads/2015/08/inside-no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52" y="1357298"/>
            <a:ext cx="2714644" cy="1822690"/>
          </a:xfrm>
          <a:prstGeom prst="rect">
            <a:avLst/>
          </a:prstGeom>
          <a:noFill/>
        </p:spPr>
      </p:pic>
      <p:pic>
        <p:nvPicPr>
          <p:cNvPr id="75788" name="Picture 12" descr="http://rv-roadtrips.thefuntimesguide.com/images/blogs/Virginia_Beach_from_Fishing_Pier_Ben_Schum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2728" y="4857761"/>
            <a:ext cx="2928958" cy="1772019"/>
          </a:xfrm>
          <a:prstGeom prst="rect">
            <a:avLst/>
          </a:prstGeom>
          <a:noFill/>
        </p:spPr>
      </p:pic>
      <p:pic>
        <p:nvPicPr>
          <p:cNvPr id="75790" name="Picture 14" descr="http://www.askdubaivisa.com/wp-content/uploads/2014/08/guest-with-land-cruis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1686" y="4857761"/>
            <a:ext cx="2643206" cy="1760375"/>
          </a:xfrm>
          <a:prstGeom prst="rect">
            <a:avLst/>
          </a:prstGeom>
          <a:noFill/>
        </p:spPr>
      </p:pic>
      <p:pic>
        <p:nvPicPr>
          <p:cNvPr id="75778" name="Picture 2" descr="http://integeneral.com/wp-content/uploads/2015/08/35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4496" y="1357298"/>
            <a:ext cx="3286148" cy="1849980"/>
          </a:xfrm>
          <a:prstGeom prst="rect">
            <a:avLst/>
          </a:prstGeom>
          <a:noFill/>
        </p:spPr>
      </p:pic>
      <p:pic>
        <p:nvPicPr>
          <p:cNvPr id="75786" name="Picture 10" descr="http://www.swansearamblers.org.uk/images/Sundry/IndexPage_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7571" y="3143248"/>
            <a:ext cx="2364177" cy="1778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4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377" y="-632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MX" dirty="0" err="1" smtClean="0"/>
              <a:t>Task</a:t>
            </a:r>
            <a:r>
              <a:rPr lang="es-MX" dirty="0" smtClean="0"/>
              <a:t> 1: </a:t>
            </a:r>
            <a:r>
              <a:rPr lang="en-US" dirty="0"/>
              <a:t>Complete these sentences with the words in the </a:t>
            </a:r>
            <a:r>
              <a:rPr lang="en-US" dirty="0" smtClean="0"/>
              <a:t>box (page 106)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5920" t="16552" r="26952" b="11080"/>
          <a:stretch/>
        </p:blipFill>
        <p:spPr>
          <a:xfrm>
            <a:off x="899968" y="1262295"/>
            <a:ext cx="10515599" cy="54258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2" y="919886"/>
            <a:ext cx="1274492" cy="13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981200" y="1600200"/>
            <a:ext cx="5472122" cy="147161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Write a story related to one of your personal experiences related to travels and transport including:</a:t>
            </a:r>
            <a:endParaRPr lang="en-US" dirty="0"/>
          </a:p>
        </p:txBody>
      </p:sp>
      <p:sp>
        <p:nvSpPr>
          <p:cNvPr id="4" name="3 Rectángulo redondeado"/>
          <p:cNvSpPr/>
          <p:nvPr/>
        </p:nvSpPr>
        <p:spPr>
          <a:xfrm>
            <a:off x="2238348" y="428604"/>
            <a:ext cx="7500990" cy="8572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Showcard Gothic" pitchFamily="82" charset="0"/>
              </a:rPr>
              <a:t>TASK 2: Let’s </a:t>
            </a:r>
            <a:r>
              <a:rPr lang="en-US" sz="2400" dirty="0">
                <a:solidFill>
                  <a:schemeClr val="bg1"/>
                </a:solidFill>
                <a:latin typeface="Showcard Gothic" pitchFamily="82" charset="0"/>
              </a:rPr>
              <a:t>talk about your experience</a:t>
            </a:r>
            <a:endParaRPr lang="en-US" sz="24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166910" y="3071810"/>
            <a:ext cx="7429552" cy="32861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sz="2400" dirty="0">
                <a:latin typeface="Cooper Black" pitchFamily="18" charset="0"/>
              </a:rPr>
              <a:t>The transport you use in your travel</a:t>
            </a:r>
          </a:p>
          <a:p>
            <a:pPr>
              <a:buFontTx/>
              <a:buChar char="-"/>
            </a:pPr>
            <a:endParaRPr lang="en-US" sz="2400" dirty="0">
              <a:latin typeface="Cooper Black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Cooper Black" pitchFamily="18" charset="0"/>
              </a:rPr>
              <a:t>The place where you travel</a:t>
            </a:r>
          </a:p>
          <a:p>
            <a:pPr>
              <a:buFontTx/>
              <a:buChar char="-"/>
            </a:pPr>
            <a:endParaRPr lang="en-US" sz="2400" dirty="0">
              <a:latin typeface="Cooper Black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Cooper Black" pitchFamily="18" charset="0"/>
              </a:rPr>
              <a:t>The activities you did in the travel</a:t>
            </a:r>
          </a:p>
          <a:p>
            <a:pPr>
              <a:buFontTx/>
              <a:buChar char="-"/>
            </a:pPr>
            <a:endParaRPr lang="en-US" sz="2400" dirty="0">
              <a:latin typeface="Cooper Black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Cooper Black" pitchFamily="18" charset="0"/>
              </a:rPr>
              <a:t>People who came with you in the travel</a:t>
            </a:r>
            <a:endParaRPr lang="en-US" sz="2400" dirty="0">
              <a:latin typeface="Cooper Black" pitchFamily="18" charset="0"/>
            </a:endParaRPr>
          </a:p>
        </p:txBody>
      </p:sp>
      <p:pic>
        <p:nvPicPr>
          <p:cNvPr id="6" name="Picture 2" descr="http://www.sfvhfoundation.com/userfiles/image/sto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1951" y="1285861"/>
            <a:ext cx="1575559" cy="1676395"/>
          </a:xfrm>
          <a:prstGeom prst="rect">
            <a:avLst/>
          </a:prstGeom>
          <a:noFill/>
        </p:spPr>
      </p:pic>
      <p:pic>
        <p:nvPicPr>
          <p:cNvPr id="7" name="0 Imagen" descr="LOGO AU VI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06" y="6308726"/>
            <a:ext cx="2095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2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L" sz="7300" dirty="0" smtClean="0"/>
              <a:t>ONLINE EXIT </a:t>
            </a:r>
            <a:r>
              <a:rPr lang="es-CL" sz="7300" dirty="0"/>
              <a:t>TICKET </a:t>
            </a:r>
            <a:r>
              <a:rPr lang="es-CL" sz="7300" dirty="0" smtClean="0"/>
              <a:t>38 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1881051" y="4537275"/>
            <a:ext cx="8473184" cy="9710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MX" sz="2400">
                <a:solidFill>
                  <a:schemeClr val="tx1"/>
                </a:solidFill>
              </a:rPr>
              <a:t>https://docs.google.com/forms/d/e/1FAIpQLSdzxUQe2itNQOcR5ScoWVVsHYv0w6gGS-hAaeSQDVD42ovh2Q/viewform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 rot="296078">
            <a:off x="9473357" y="2875741"/>
            <a:ext cx="2656896" cy="15501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Email: </a:t>
            </a:r>
            <a:r>
              <a:rPr lang="es-MX" dirty="0" smtClean="0">
                <a:solidFill>
                  <a:schemeClr val="tx1"/>
                </a:solidFill>
                <a:hlinkClick r:id="rId2"/>
              </a:rPr>
              <a:t>pia.caceres@colegio-jeanpiaget.cl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MX" dirty="0" err="1" smtClean="0">
                <a:solidFill>
                  <a:schemeClr val="tx1"/>
                </a:solidFill>
              </a:rPr>
              <a:t>Telefono</a:t>
            </a:r>
            <a:r>
              <a:rPr lang="es-MX" dirty="0" smtClean="0">
                <a:solidFill>
                  <a:schemeClr val="tx1"/>
                </a:solidFill>
              </a:rPr>
              <a:t>: +569 32735472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07" y="500062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31584" t="9550" r="32893" b="50327"/>
          <a:stretch/>
        </p:blipFill>
        <p:spPr>
          <a:xfrm>
            <a:off x="4253752" y="1832279"/>
            <a:ext cx="3684495" cy="23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9" y="1672046"/>
            <a:ext cx="2579314" cy="18835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151" y="1731146"/>
            <a:ext cx="2549367" cy="18244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31146"/>
            <a:ext cx="2549435" cy="182447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Comic Sans MS" panose="030F0702030302020204" pitchFamily="66" charset="0"/>
              </a:rPr>
              <a:t>Virtual </a:t>
            </a:r>
            <a:r>
              <a:rPr lang="es-MX" b="1" dirty="0" err="1" smtClean="0">
                <a:latin typeface="Comic Sans MS" panose="030F0702030302020204" pitchFamily="66" charset="0"/>
              </a:rPr>
              <a:t>classroom</a:t>
            </a:r>
            <a:r>
              <a:rPr lang="es-MX" b="1" dirty="0" smtClean="0">
                <a:latin typeface="Comic Sans MS" panose="030F0702030302020204" pitchFamily="66" charset="0"/>
              </a:rPr>
              <a:t> rules</a:t>
            </a:r>
            <a:endParaRPr lang="es-MX" b="1" dirty="0">
              <a:latin typeface="Comic Sans MS" panose="030F0702030302020204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681" y="1731146"/>
            <a:ext cx="2603381" cy="18244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424" y="4095104"/>
            <a:ext cx="3070760" cy="21489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8433" y="4095104"/>
            <a:ext cx="2919281" cy="20183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1773" y="4029788"/>
            <a:ext cx="2922245" cy="2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clipartbest.com/cliparts/K9c/RBn/K9cRBn9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86" y="232558"/>
            <a:ext cx="4107332" cy="58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61" y="1381765"/>
            <a:ext cx="4340728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64" y="161667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Importante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3074" name="Picture 2" descr="Lápiz De Dibujo Escribir Ilustración De Vector De Sombra De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30" l="53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72" y="1274385"/>
            <a:ext cx="1316893" cy="1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90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Inglés Libro De Texto De Lenguaje, Representación 3D Foto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7" b="95442" l="0" r="97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4" y="2843902"/>
            <a:ext cx="1460306" cy="15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Colorido icono de cámara fotográfica, estilo de dibujos animados ...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3" y="4730288"/>
            <a:ext cx="2609909" cy="13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4 Llamada de flecha a la izquierda"/>
          <p:cNvSpPr/>
          <p:nvPr/>
        </p:nvSpPr>
        <p:spPr>
          <a:xfrm>
            <a:off x="2720910" y="1358769"/>
            <a:ext cx="6043262" cy="1232509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sp>
        <p:nvSpPr>
          <p:cNvPr id="10" name="8 Llamada de flecha a la izquierda"/>
          <p:cNvSpPr/>
          <p:nvPr/>
        </p:nvSpPr>
        <p:spPr>
          <a:xfrm>
            <a:off x="3040752" y="3074040"/>
            <a:ext cx="5723420" cy="129179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</a:t>
            </a:r>
            <a:r>
              <a:rPr lang="es-CL" b="1" dirty="0" smtClean="0">
                <a:solidFill>
                  <a:prstClr val="black"/>
                </a:solidFill>
              </a:rPr>
              <a:t>inglés.</a:t>
            </a:r>
            <a:endParaRPr lang="es-CL" b="1" dirty="0">
              <a:solidFill>
                <a:prstClr val="black"/>
              </a:solidFill>
            </a:endParaRPr>
          </a:p>
        </p:txBody>
      </p:sp>
      <p:sp>
        <p:nvSpPr>
          <p:cNvPr id="11" name="6 Llamada de flecha a la izquierda"/>
          <p:cNvSpPr/>
          <p:nvPr/>
        </p:nvSpPr>
        <p:spPr>
          <a:xfrm>
            <a:off x="2934198" y="4884244"/>
            <a:ext cx="5829974" cy="119346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</a:t>
            </a:r>
            <a:r>
              <a:rPr lang="es-CL" dirty="0" smtClean="0">
                <a:solidFill>
                  <a:prstClr val="black"/>
                </a:solidFill>
              </a:rPr>
              <a:t>la imagen </a:t>
            </a:r>
            <a:r>
              <a:rPr lang="es-CL" dirty="0">
                <a:solidFill>
                  <a:prstClr val="black"/>
                </a:solidFill>
              </a:rPr>
              <a:t>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</p:spTree>
    <p:extLst>
      <p:ext uri="{BB962C8B-B14F-4D97-AF65-F5344CB8AC3E}">
        <p14:creationId xmlns:p14="http://schemas.microsoft.com/office/powerpoint/2010/main" val="5977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24132" y="205595"/>
            <a:ext cx="10515600" cy="1325563"/>
          </a:xfrm>
        </p:spPr>
        <p:txBody>
          <a:bodyPr/>
          <a:lstStyle/>
          <a:p>
            <a:pPr algn="ctr"/>
            <a:r>
              <a:rPr lang="es-MX" dirty="0"/>
              <a:t>I</a:t>
            </a:r>
            <a:r>
              <a:rPr lang="es-MX" dirty="0" smtClean="0"/>
              <a:t>nicio</a:t>
            </a:r>
            <a:endParaRPr lang="es-MX" dirty="0"/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9" y="2044467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t="30303" r="6197" b="16665"/>
          <a:stretch/>
        </p:blipFill>
        <p:spPr>
          <a:xfrm>
            <a:off x="5577840" y="3260892"/>
            <a:ext cx="5225143" cy="2782993"/>
          </a:xfrm>
          <a:prstGeom prst="rect">
            <a:avLst/>
          </a:prstGeom>
        </p:spPr>
      </p:pic>
      <p:sp>
        <p:nvSpPr>
          <p:cNvPr id="9" name="Llamada de nube 8"/>
          <p:cNvSpPr/>
          <p:nvPr/>
        </p:nvSpPr>
        <p:spPr>
          <a:xfrm>
            <a:off x="5192725" y="1057673"/>
            <a:ext cx="5714761" cy="1716035"/>
          </a:xfrm>
          <a:prstGeom prst="cloudCallout">
            <a:avLst>
              <a:gd name="adj1" fmla="val -90479"/>
              <a:gd name="adj2" fmla="val 6342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Can you give the name of the next pictures?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334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377" y="-63268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MOTIVACIÓN</a:t>
            </a:r>
            <a:endParaRPr lang="es-MX" dirty="0"/>
          </a:p>
        </p:txBody>
      </p:sp>
      <p:pic>
        <p:nvPicPr>
          <p:cNvPr id="6" name="Imagen 5" descr="Profesor PNG Clipart | PNGOcean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18" y="1914665"/>
            <a:ext cx="3417344" cy="306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5587" t="18510" r="34373" b="25674"/>
          <a:stretch/>
        </p:blipFill>
        <p:spPr>
          <a:xfrm>
            <a:off x="1946366" y="1813951"/>
            <a:ext cx="5695406" cy="286076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946366" y="5451957"/>
            <a:ext cx="483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https://www.youtube.com/watch?v=5-DeiXPJ3H8</a:t>
            </a:r>
          </a:p>
        </p:txBody>
      </p:sp>
    </p:spTree>
    <p:extLst>
      <p:ext uri="{BB962C8B-B14F-4D97-AF65-F5344CB8AC3E}">
        <p14:creationId xmlns:p14="http://schemas.microsoft.com/office/powerpoint/2010/main" val="37694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45723"/>
            <a:ext cx="10515600" cy="1325563"/>
          </a:xfrm>
        </p:spPr>
        <p:txBody>
          <a:bodyPr/>
          <a:lstStyle/>
          <a:p>
            <a:r>
              <a:rPr lang="es-MX" b="1" dirty="0" err="1" smtClean="0"/>
              <a:t>Transport</a:t>
            </a:r>
            <a:r>
              <a:rPr lang="es-MX" b="1" dirty="0"/>
              <a:t> </a:t>
            </a:r>
            <a:r>
              <a:rPr lang="es-MX" b="1" dirty="0" smtClean="0"/>
              <a:t>and places to </a:t>
            </a:r>
            <a:r>
              <a:rPr lang="es-MX" b="1" dirty="0" err="1" smtClean="0"/>
              <a:t>travel</a:t>
            </a:r>
            <a:r>
              <a:rPr lang="es-MX" b="1" dirty="0" smtClean="0"/>
              <a:t>  </a:t>
            </a:r>
            <a:r>
              <a:rPr lang="es-MX" b="1" dirty="0" smtClean="0"/>
              <a:t>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35836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s-MX" dirty="0"/>
          </a:p>
          <a:p>
            <a:pPr algn="just">
              <a:spcAft>
                <a:spcPts val="0"/>
              </a:spcAft>
            </a:pPr>
            <a:r>
              <a:rPr lang="es-MX" sz="3600" dirty="0"/>
              <a:t>Objetivo</a:t>
            </a:r>
            <a:r>
              <a:rPr lang="es-MX" sz="3600" dirty="0" smtClean="0"/>
              <a:t>: Escribir </a:t>
            </a:r>
            <a:r>
              <a:rPr lang="es-MX" sz="3600" dirty="0"/>
              <a:t>oraciones relacionadas a medios de </a:t>
            </a:r>
            <a:r>
              <a:rPr lang="es-MX" sz="3600" dirty="0" smtClean="0"/>
              <a:t>transporte</a:t>
            </a:r>
            <a:r>
              <a:rPr lang="es-MX" sz="3600" dirty="0"/>
              <a:t> </a:t>
            </a:r>
            <a:r>
              <a:rPr lang="es-MX" sz="3600" dirty="0" smtClean="0"/>
              <a:t>y lugares. </a:t>
            </a:r>
            <a:endParaRPr lang="es-MX" sz="3600" dirty="0"/>
          </a:p>
          <a:p>
            <a:pPr algn="just">
              <a:spcAft>
                <a:spcPts val="0"/>
              </a:spcAft>
            </a:pPr>
            <a:endParaRPr lang="es-MX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36097" y="409750"/>
            <a:ext cx="3286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December</a:t>
            </a:r>
            <a:r>
              <a:rPr lang="es-MX" sz="2400" dirty="0" smtClean="0"/>
              <a:t> 17 </a:t>
            </a:r>
            <a:r>
              <a:rPr lang="es-MX" sz="2400" dirty="0" err="1" smtClean="0"/>
              <a:t>th</a:t>
            </a:r>
            <a:r>
              <a:rPr lang="es-MX" sz="2400" dirty="0" smtClean="0"/>
              <a:t>, 2020</a:t>
            </a:r>
            <a:endParaRPr lang="es-MX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239" y="1699938"/>
            <a:ext cx="131685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81224" y="500042"/>
            <a:ext cx="728667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TRANSPORT VOCABULARY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pic>
        <p:nvPicPr>
          <p:cNvPr id="52229" name="Picture 5" descr="http://www.drivingfutures.com/wp-content/uploads/2013/11/the-ca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2000240"/>
            <a:ext cx="7715250" cy="3543300"/>
          </a:xfrm>
          <a:prstGeom prst="rect">
            <a:avLst/>
          </a:prstGeom>
          <a:noFill/>
        </p:spPr>
      </p:pic>
      <p:sp>
        <p:nvSpPr>
          <p:cNvPr id="8" name="7 Estrella de 32 puntas"/>
          <p:cNvSpPr/>
          <p:nvPr/>
        </p:nvSpPr>
        <p:spPr>
          <a:xfrm>
            <a:off x="4667240" y="5500702"/>
            <a:ext cx="3071834" cy="114298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CAR</a:t>
            </a:r>
            <a:endParaRPr lang="en-US" sz="2400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81224" y="500042"/>
            <a:ext cx="7286676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howcard Gothic" pitchFamily="82" charset="0"/>
              </a:rPr>
              <a:t>TRANSPORT VOCABULARY</a:t>
            </a:r>
            <a:endParaRPr lang="en-US" sz="28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pic>
        <p:nvPicPr>
          <p:cNvPr id="53252" name="Picture 4" descr="http://www.infobus.eu/images/icons/train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04" y="1500174"/>
            <a:ext cx="5846752" cy="3857652"/>
          </a:xfrm>
          <a:prstGeom prst="rect">
            <a:avLst/>
          </a:prstGeom>
          <a:noFill/>
        </p:spPr>
      </p:pic>
      <p:sp>
        <p:nvSpPr>
          <p:cNvPr id="7" name="6 Estrella de 32 puntas"/>
          <p:cNvSpPr/>
          <p:nvPr/>
        </p:nvSpPr>
        <p:spPr>
          <a:xfrm>
            <a:off x="4667240" y="5500702"/>
            <a:ext cx="3071834" cy="114298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oper Black" pitchFamily="18" charset="0"/>
              </a:rPr>
              <a:t>TRAIN</a:t>
            </a:r>
            <a:endParaRPr lang="en-US" sz="2400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458</Words>
  <Application>Microsoft Office PowerPoint</Application>
  <PresentationFormat>Panorámica</PresentationFormat>
  <Paragraphs>90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Comic Sans MS</vt:lpstr>
      <vt:lpstr>Cooper Black</vt:lpstr>
      <vt:lpstr>Showcard Gothic</vt:lpstr>
      <vt:lpstr>Times New Roman</vt:lpstr>
      <vt:lpstr>1_Tema de Office</vt:lpstr>
      <vt:lpstr>6° GRADE ONLINE CLASS WEEK N°38 DATE: DECEMBER 17th, 2020</vt:lpstr>
      <vt:lpstr>Presentación de PowerPoint</vt:lpstr>
      <vt:lpstr>Virtual classroom rules</vt:lpstr>
      <vt:lpstr>Importante </vt:lpstr>
      <vt:lpstr>Inicio</vt:lpstr>
      <vt:lpstr>MOTIVACIÓN</vt:lpstr>
      <vt:lpstr>Transport and places to travel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Can you relate this picture with something?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Have you been in one of these places?</vt:lpstr>
      <vt:lpstr>Task 1: Complete these sentences with the words in the box (page 106)</vt:lpstr>
      <vt:lpstr>Presentación de PowerPoint</vt:lpstr>
      <vt:lpstr>ONLINE EXIT TICKET 38  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INGLÉS SEMANA N°20 FECHA : 06-08-2020</dc:title>
  <dc:creator>Equipo Jean Piaget</dc:creator>
  <cp:lastModifiedBy>Equipo Jean Piaget</cp:lastModifiedBy>
  <cp:revision>76</cp:revision>
  <dcterms:created xsi:type="dcterms:W3CDTF">2020-08-03T02:54:47Z</dcterms:created>
  <dcterms:modified xsi:type="dcterms:W3CDTF">2020-12-08T01:47:43Z</dcterms:modified>
</cp:coreProperties>
</file>