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8" r:id="rId3"/>
    <p:sldId id="256" r:id="rId4"/>
    <p:sldId id="384" r:id="rId5"/>
    <p:sldId id="404" r:id="rId6"/>
    <p:sldId id="307" r:id="rId7"/>
    <p:sldId id="426" r:id="rId8"/>
    <p:sldId id="401" r:id="rId9"/>
    <p:sldId id="430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6477" autoAdjust="0"/>
  </p:normalViewPr>
  <p:slideViewPr>
    <p:cSldViewPr>
      <p:cViewPr>
        <p:scale>
          <a:sx n="69" d="100"/>
          <a:sy n="69" d="100"/>
        </p:scale>
        <p:origin x="-141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ordwall.net/es/resource/8367376/copia-de-repaso-fracciones" TargetMode="External"/><Relationship Id="rId4" Type="http://schemas.openxmlformats.org/officeDocument/2006/relationships/hyperlink" Target="https://wordwall.net/play/8367/376/6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3759/377/488" TargetMode="External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hyperlink" Target="https://wordwall.net/es/resource/3759377/multiplicaci%C3%B3n" TargetMode="External"/><Relationship Id="rId4" Type="http://schemas.openxmlformats.org/officeDocument/2006/relationships/image" Target="../media/image7.gif"/><Relationship Id="rId9" Type="http://schemas.openxmlformats.org/officeDocument/2006/relationships/hyperlink" Target="https://wordwall.net/play/4011/290/4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Miércoles 16 de Diciembre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80757"/>
              </p:ext>
            </p:extLst>
          </p:nvPr>
        </p:nvGraphicFramePr>
        <p:xfrm>
          <a:off x="194730" y="1124744"/>
          <a:ext cx="8748464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1424941"/>
                <a:gridCol w="732352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none" dirty="0" smtClean="0"/>
                        <a:t>Objetivos generales priorizados</a:t>
                      </a:r>
                      <a:r>
                        <a:rPr lang="es-CL" sz="1400" u="none" baseline="0" dirty="0" smtClean="0"/>
                        <a:t> trabajados durante el semestre</a:t>
                      </a:r>
                      <a:endParaRPr lang="es-CL" sz="1400" u="none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varios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Reforzar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contenidos vistos durante el año escolar.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Reforzar positivamente trabajo y la perseverancia de los estudiantes mediante premiación virtual del área de matemática.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9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23728" y="16061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wordwall.net/play/8367/376/624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41743" y="24702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wordwall.net/es/resource/8367376/copia-de-repaso-fracciones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2 Flecha derecha"/>
          <p:cNvSpPr/>
          <p:nvPr/>
        </p:nvSpPr>
        <p:spPr>
          <a:xfrm>
            <a:off x="495190" y="1358740"/>
            <a:ext cx="165618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Estudiantes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14394" r="29722" b="27841"/>
          <a:stretch/>
        </p:blipFill>
        <p:spPr bwMode="auto">
          <a:xfrm>
            <a:off x="1433045" y="3200040"/>
            <a:ext cx="6091283" cy="32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6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Conversemos…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2100"/>
            <a:ext cx="1584176" cy="19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827585" y="2615488"/>
            <a:ext cx="7694680" cy="246969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¿Cómo te sientes el día de hoy?</a:t>
            </a: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¿Te gustaron las clase virtuales?</a:t>
            </a: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fue lo que más te costó entender en las clases de matemática?</a:t>
            </a: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es lo que más te gustó de las clases de matemática?</a:t>
            </a: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sugerencia harías para las realizaciones de las clases el próximo año?</a:t>
            </a: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CL" sz="2000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12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60032" y="38579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xplosión 2"/>
          <p:cNvSpPr/>
          <p:nvPr/>
        </p:nvSpPr>
        <p:spPr>
          <a:xfrm>
            <a:off x="4565316" y="2097493"/>
            <a:ext cx="4585367" cy="424638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hlinkClick r:id="rId8"/>
              </a:rPr>
              <a:t>https://</a:t>
            </a:r>
            <a:r>
              <a:rPr lang="es-CL" dirty="0" smtClean="0">
                <a:solidFill>
                  <a:schemeClr val="tx1"/>
                </a:solidFill>
                <a:hlinkClick r:id="rId8"/>
              </a:rPr>
              <a:t>wordwall.net/play/3759/377/488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>
                <a:hlinkClick r:id="rId9"/>
              </a:rPr>
              <a:t>https://wordwall.net/play/4011/290/400</a:t>
            </a:r>
            <a:r>
              <a:rPr lang="es-CL" dirty="0"/>
              <a:t> 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34444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10"/>
              </a:rPr>
              <a:t>https://</a:t>
            </a:r>
            <a:r>
              <a:rPr lang="es-CL" dirty="0" smtClean="0">
                <a:hlinkClick r:id="rId10"/>
              </a:rPr>
              <a:t>wordwall.net/es/resource/3759377/multiplicaci%C3%B3n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52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964400" y="1031979"/>
            <a:ext cx="3964424" cy="2204559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Ahora jugaremos a la ruleta con ayuda de la tía Inés.</a:t>
            </a:r>
          </a:p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¡Prepárate!</a:t>
            </a:r>
          </a:p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¡Tú puedes!</a:t>
            </a: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7"/>
          <a:stretch/>
        </p:blipFill>
        <p:spPr bwMode="auto">
          <a:xfrm>
            <a:off x="304708" y="1169612"/>
            <a:ext cx="4659692" cy="361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9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Fondos de pantalla Bandas del espectro de líneas de color 1920x1200 HD  Imagen">
            <a:extLst>
              <a:ext uri="{FF2B5EF4-FFF2-40B4-BE49-F238E27FC236}">
                <a16:creationId xmlns="" xmlns:a16="http://schemas.microsoft.com/office/drawing/2014/main" id="{F2F29501-0ACF-4DDB-AA0C-44F5AC18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8D977F08-D7E9-42F6-AAEA-DB6AEFF3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"/>
            <a:ext cx="9148465" cy="685591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E98D18DC-DFAD-484C-8697-02F00DFB7CCF}"/>
              </a:ext>
            </a:extLst>
          </p:cNvPr>
          <p:cNvGrpSpPr/>
          <p:nvPr/>
        </p:nvGrpSpPr>
        <p:grpSpPr>
          <a:xfrm>
            <a:off x="952182" y="5291983"/>
            <a:ext cx="7362096" cy="1682525"/>
            <a:chOff x="1638624" y="7081954"/>
            <a:chExt cx="13088170" cy="2243367"/>
          </a:xfrm>
        </p:grpSpPr>
        <p:grpSp>
          <p:nvGrpSpPr>
            <p:cNvPr id="2" name="Grupo 1">
              <a:extLst>
                <a:ext uri="{FF2B5EF4-FFF2-40B4-BE49-F238E27FC236}">
                  <a16:creationId xmlns="" xmlns:a16="http://schemas.microsoft.com/office/drawing/2014/main" id="{97DD0F68-CA0E-48F2-82EE-DCD3CD0D38BE}"/>
                </a:ext>
              </a:extLst>
            </p:cNvPr>
            <p:cNvGrpSpPr/>
            <p:nvPr/>
          </p:nvGrpSpPr>
          <p:grpSpPr>
            <a:xfrm>
              <a:off x="1638624" y="7081954"/>
              <a:ext cx="13088170" cy="2128954"/>
              <a:chOff x="1638624" y="7081954"/>
              <a:chExt cx="13088170" cy="2128954"/>
            </a:xfrm>
          </p:grpSpPr>
          <p:pic>
            <p:nvPicPr>
              <p:cNvPr id="1026" name="Picture 2" descr="Imágenes de Flores | Vectores, fotos de stock y PSD gratuitos">
                <a:extLst>
                  <a:ext uri="{FF2B5EF4-FFF2-40B4-BE49-F238E27FC236}">
                    <a16:creationId xmlns="" xmlns:a16="http://schemas.microsoft.com/office/drawing/2014/main" id="{D6EDB489-DDDC-4721-9631-BAEFAFD43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10"/>
              <a:stretch/>
            </p:blipFill>
            <p:spPr bwMode="auto">
              <a:xfrm>
                <a:off x="5078899" y="7081954"/>
                <a:ext cx="6098200" cy="2062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Imágenes de Flores | Vectores, fotos de stock y PSD gratuitos">
                <a:extLst>
                  <a:ext uri="{FF2B5EF4-FFF2-40B4-BE49-F238E27FC236}">
                    <a16:creationId xmlns="" xmlns:a16="http://schemas.microsoft.com/office/drawing/2014/main" id="{A2CB3ACC-BD0F-4765-A539-7B50B45877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10"/>
              <a:stretch/>
            </p:blipFill>
            <p:spPr bwMode="auto">
              <a:xfrm>
                <a:off x="8628594" y="7134934"/>
                <a:ext cx="6098200" cy="2062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Imágenes de Flores | Vectores, fotos de stock y PSD gratuitos">
                <a:extLst>
                  <a:ext uri="{FF2B5EF4-FFF2-40B4-BE49-F238E27FC236}">
                    <a16:creationId xmlns="" xmlns:a16="http://schemas.microsoft.com/office/drawing/2014/main" id="{4AEE4B5B-A0F4-439E-86C7-A197102287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10"/>
              <a:stretch/>
            </p:blipFill>
            <p:spPr bwMode="auto">
              <a:xfrm>
                <a:off x="1638624" y="7104295"/>
                <a:ext cx="6098200" cy="2062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Imágenes de Flores | Vectores, fotos de stock y PSD gratuitos">
                <a:extLst>
                  <a:ext uri="{FF2B5EF4-FFF2-40B4-BE49-F238E27FC236}">
                    <a16:creationId xmlns="" xmlns:a16="http://schemas.microsoft.com/office/drawing/2014/main" id="{7526150C-4BFA-4B9A-8E66-D09554514D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88" t="51786" r="3848"/>
              <a:stretch/>
            </p:blipFill>
            <p:spPr bwMode="auto">
              <a:xfrm>
                <a:off x="5606465" y="7121005"/>
                <a:ext cx="1717496" cy="2075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Imágenes de Flores | Vectores, fotos de stock y PSD gratuitos">
                <a:extLst>
                  <a:ext uri="{FF2B5EF4-FFF2-40B4-BE49-F238E27FC236}">
                    <a16:creationId xmlns="" xmlns:a16="http://schemas.microsoft.com/office/drawing/2014/main" id="{8EBDB8C6-247D-4567-BF32-D2D72ED84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88" t="51786" r="3848"/>
              <a:stretch/>
            </p:blipFill>
            <p:spPr bwMode="auto">
              <a:xfrm>
                <a:off x="9122968" y="7134934"/>
                <a:ext cx="1717496" cy="2075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Imagen 13">
              <a:extLst>
                <a:ext uri="{FF2B5EF4-FFF2-40B4-BE49-F238E27FC236}">
                  <a16:creationId xmlns="" xmlns:a16="http://schemas.microsoft.com/office/drawing/2014/main" id="{413CB367-9DF4-4C42-B3B2-76DA85CF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251" y="7169322"/>
              <a:ext cx="2469840" cy="212867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="" xmlns:a16="http://schemas.microsoft.com/office/drawing/2014/main" id="{201CC4F7-DD79-4DB1-A395-965ED7230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935" y="7150335"/>
              <a:ext cx="2469840" cy="212867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="" xmlns:a16="http://schemas.microsoft.com/office/drawing/2014/main" id="{44B9BA59-B9D2-4118-A24F-C8E2B33B8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660" y="7196651"/>
              <a:ext cx="2469840" cy="212867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="" xmlns:a16="http://schemas.microsoft.com/office/drawing/2014/main" id="{AECDBCE0-5DDB-406C-98D2-81988B00E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7299" y="7194011"/>
              <a:ext cx="2469840" cy="21286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31CCE77E-C32F-46C1-BEDF-AE299B2D82EF}"/>
              </a:ext>
            </a:extLst>
          </p:cNvPr>
          <p:cNvSpPr/>
          <p:nvPr/>
        </p:nvSpPr>
        <p:spPr>
          <a:xfrm>
            <a:off x="1520448" y="1599455"/>
            <a:ext cx="6103106" cy="1597053"/>
          </a:xfrm>
          <a:prstGeom prst="rect">
            <a:avLst/>
          </a:prstGeom>
          <a:noFill/>
        </p:spPr>
        <p:txBody>
          <a:bodyPr wrap="none" lIns="57607" tIns="28804" rIns="57607" bIns="2880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s-ES" sz="5000" b="1" dirty="0">
                <a:ln>
                  <a:solidFill>
                    <a:schemeClr val="tx2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  <a:latin typeface="Matura MT Script Capitals" panose="03020802060602070202" pitchFamily="66" charset="0"/>
              </a:rPr>
              <a:t>Colegio Jean </a:t>
            </a:r>
            <a:r>
              <a:rPr lang="es-ES" sz="5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  <a:latin typeface="Matura MT Script Capitals" panose="03020802060602070202" pitchFamily="66" charset="0"/>
              </a:rPr>
              <a:t>Piaget</a:t>
            </a:r>
          </a:p>
          <a:p>
            <a:pPr algn="ctr"/>
            <a:r>
              <a:rPr lang="es-ES" sz="5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  <a:latin typeface="Matura MT Script Capitals" panose="03020802060602070202" pitchFamily="66" charset="0"/>
              </a:rPr>
              <a:t>Premiación</a:t>
            </a:r>
            <a:endParaRPr lang="es-ES" sz="5000" b="1" dirty="0">
              <a:ln>
                <a:solidFill>
                  <a:schemeClr val="tx2">
                    <a:lumMod val="50000"/>
                  </a:schemeClr>
                </a:solidFill>
              </a:ln>
              <a:blipFill>
                <a:blip r:embed="rId7"/>
                <a:tile tx="0" ty="0" sx="100000" sy="100000" flip="none" algn="tl"/>
              </a:blipFill>
              <a:latin typeface="Matura MT Script Capitals" panose="03020802060602070202" pitchFamily="66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DFC7EC3E-7F7B-4621-A72F-3E3350549C59}"/>
              </a:ext>
            </a:extLst>
          </p:cNvPr>
          <p:cNvSpPr/>
          <p:nvPr/>
        </p:nvSpPr>
        <p:spPr>
          <a:xfrm>
            <a:off x="1781668" y="3312473"/>
            <a:ext cx="5302775" cy="2135662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s-ES" sz="4500" b="1" dirty="0">
                <a:ln>
                  <a:solidFill>
                    <a:schemeClr val="tx2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  <a:latin typeface="Matura MT Script Capitals" panose="03020802060602070202" pitchFamily="66" charset="0"/>
              </a:rPr>
              <a:t>Campeones Matemáticos año 2020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8" y="3212976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78" y="3068960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522818"/>
      </p:ext>
    </p:extLst>
  </p:cSld>
  <p:clrMapOvr>
    <a:masterClrMapping/>
  </p:clrMapOvr>
  <p:transition spd="slow" advTm="84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8059</TotalTime>
  <Words>214</Words>
  <Application>Microsoft Office PowerPoint</Application>
  <PresentationFormat>Presentación en pantalla (4:3)</PresentationFormat>
  <Paragraphs>46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1_Tema de Office</vt:lpstr>
      <vt:lpstr>PLANIFICACIÓN  PARA CLASES VIRTUALES SEMANA N°38 FECHA : Miércoles 16 de Diciembre CURSO: 6° Básico Matemática</vt:lpstr>
      <vt:lpstr>Presentación de PowerPoint</vt:lpstr>
      <vt:lpstr>Presentación de PowerPoint</vt:lpstr>
      <vt:lpstr>Desafío matemático: ¡Juguemos! ¡Atentos!</vt:lpstr>
      <vt:lpstr>Conversemos…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278</cp:revision>
  <dcterms:created xsi:type="dcterms:W3CDTF">2020-07-06T03:06:52Z</dcterms:created>
  <dcterms:modified xsi:type="dcterms:W3CDTF">2020-12-11T03:18:39Z</dcterms:modified>
</cp:coreProperties>
</file>