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256" r:id="rId3"/>
    <p:sldId id="295" r:id="rId4"/>
    <p:sldId id="299" r:id="rId5"/>
    <p:sldId id="30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lucero" initials="sl" lastIdx="1" clrIdx="0">
    <p:extLst>
      <p:ext uri="{19B8F6BF-5375-455C-9EA6-DF929625EA0E}">
        <p15:presenceInfo xmlns:p15="http://schemas.microsoft.com/office/powerpoint/2012/main" userId="52975b7c3806e4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67" d="100"/>
          <a:sy n="67" d="100"/>
        </p:scale>
        <p:origin x="12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07-12-2020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br>
              <a:rPr lang="es-CL" sz="2800" b="1" dirty="0"/>
            </a:br>
            <a:r>
              <a:rPr lang="es-CL" sz="2800" b="1" dirty="0"/>
              <a:t>ORIENTACIÓN 6° AÑO BÁSICO</a:t>
            </a:r>
            <a:br>
              <a:rPr lang="es-CL" sz="2800" dirty="0"/>
            </a:br>
            <a:r>
              <a:rPr lang="es-CL" sz="2800" dirty="0"/>
              <a:t>SEMANA N° 38</a:t>
            </a:r>
            <a:br>
              <a:rPr lang="es-CL" sz="2800" dirty="0"/>
            </a:br>
            <a:r>
              <a:rPr lang="es-CL" sz="2800" dirty="0"/>
              <a:t>FECHA : 17-10-2020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864299"/>
              </p:ext>
            </p:extLst>
          </p:nvPr>
        </p:nvGraphicFramePr>
        <p:xfrm>
          <a:off x="503548" y="1340768"/>
          <a:ext cx="8136904" cy="454139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Orientación / Religión 6° Básico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NOMBRES DE PROFESORES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/ Sara Pérez 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(OA1) Demostrar una valoración positiva de sí mismo reconociendo habilidades, fortalezas y aspectos que requiera superar.</a:t>
                      </a:r>
                      <a:endParaRPr lang="es-CL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EVALUACIÓN </a:t>
                      </a:r>
                      <a:endParaRPr kumimoji="0" lang="es-C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b="0" i="0" kern="1200" spc="15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Reconocen fortalezas y logros que los hacen sentirse orgullosos de sí.</a:t>
                      </a:r>
                      <a:endParaRPr lang="es-ES" sz="1600" spc="15" dirty="0">
                        <a:solidFill>
                          <a:srgbClr val="20212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Comprender, valorar, reflexionar, analizar.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6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/>
                        <a:t>Reconocer fortalezas y logros que han logrado durante el año.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0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Desarrollo de la clase 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es-CL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Actividad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es-CL" sz="2400" dirty="0">
                <a:solidFill>
                  <a:schemeClr val="tx1"/>
                </a:solidFill>
              </a:rPr>
              <a:t>1.-Escribe en tu cuaderno 6 cambios que has logrado durante todo el año escolar.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es-CL" sz="2400" dirty="0">
                <a:solidFill>
                  <a:schemeClr val="tx1"/>
                </a:solidFill>
              </a:rPr>
              <a:t>2.-Dividi una hoja de tu cuaderno y enumera cada lado con un 1 y 2.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lang="es-CL" sz="2400" dirty="0">
                <a:solidFill>
                  <a:schemeClr val="tx1"/>
                </a:solidFill>
              </a:rPr>
              <a:t>3.-En el lado 1 escribe los cambios que mas positivos.</a:t>
            </a:r>
          </a:p>
          <a:p>
            <a:pPr marL="0" lvl="0" indent="0">
              <a:buClr>
                <a:srgbClr val="A53010"/>
              </a:buClr>
              <a:buNone/>
              <a:defRPr/>
            </a:pPr>
            <a:r>
              <a:rPr lang="es-CL" sz="2400" dirty="0">
                <a:solidFill>
                  <a:schemeClr val="tx1"/>
                </a:solidFill>
              </a:rPr>
              <a:t>4.-</a:t>
            </a:r>
            <a:r>
              <a:rPr lang="es-ES" sz="2400" dirty="0">
                <a:solidFill>
                  <a:schemeClr val="tx1"/>
                </a:solidFill>
              </a:rPr>
              <a:t>En el lado 2 escribe que beneficios logro en ti logras esos cambios.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lang="es-C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5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Desarrollo de la clase 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es-CL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Actividad</a:t>
            </a:r>
          </a:p>
          <a:p>
            <a:pPr marL="0" lvl="0" indent="0">
              <a:buClr>
                <a:srgbClr val="A53010"/>
              </a:buClr>
              <a:buNone/>
              <a:defRPr/>
            </a:pPr>
            <a:r>
              <a:rPr lang="es-ES" sz="2000" b="1" dirty="0">
                <a:solidFill>
                  <a:schemeClr val="tx1"/>
                </a:solidFill>
              </a:rPr>
              <a:t>“Gracias” </a:t>
            </a:r>
            <a:r>
              <a:rPr lang="es-ES" sz="2000" dirty="0">
                <a:solidFill>
                  <a:schemeClr val="tx1"/>
                </a:solidFill>
              </a:rPr>
              <a:t>es una palabra sencilla, que produce bienestar en quienes la dicen y en quienes la reciben, pero que desafortunadamente, cada vez la oímos con menos frecuencia. Todos entendemos que “dar las gracias” forma parte de esos modales del comportamiento educado y recordamos aquellas palabras que padres y profesores nos decían cuando alguien nos daba algo: </a:t>
            </a:r>
            <a:r>
              <a:rPr lang="es-ES" sz="2000" i="1" dirty="0">
                <a:solidFill>
                  <a:schemeClr val="tx1"/>
                </a:solidFill>
              </a:rPr>
              <a:t>–“niño, ¿cómo se dice?”- “gracias”- </a:t>
            </a:r>
            <a:r>
              <a:rPr lang="es-ES" sz="2000" dirty="0">
                <a:solidFill>
                  <a:schemeClr val="tx1"/>
                </a:solidFill>
              </a:rPr>
              <a:t>era la respuesta esperada. Pero “dar las gracias” cala con mucha dificultad, en la sociedad actual. Hoy captamos con una sensibilidad especial aquello que el otro no hace y queremos que haga (nuestro derecho) y, sin embargo, resulta difícil captar lo que no nos es dado por justicia, sino por la generosidad del otro.</a:t>
            </a:r>
          </a:p>
          <a:p>
            <a:pPr marL="0" lvl="0" indent="0">
              <a:buClr>
                <a:srgbClr val="A53010"/>
              </a:buClr>
              <a:buNone/>
              <a:defRPr/>
            </a:pPr>
            <a:endParaRPr lang="es-ES" dirty="0">
              <a:solidFill>
                <a:schemeClr val="tx1"/>
              </a:solidFill>
            </a:endParaRPr>
          </a:p>
          <a:p>
            <a:pPr marL="0" lvl="0" indent="0" algn="ctr">
              <a:buClr>
                <a:srgbClr val="A53010"/>
              </a:buClr>
              <a:buNone/>
              <a:defRPr/>
            </a:pPr>
            <a:r>
              <a:rPr lang="es-CL" sz="2400" dirty="0">
                <a:solidFill>
                  <a:schemeClr val="tx1"/>
                </a:solidFill>
              </a:rPr>
              <a:t>¿</a:t>
            </a:r>
            <a:r>
              <a:rPr lang="es-CL" sz="2000" dirty="0">
                <a:solidFill>
                  <a:schemeClr val="tx1"/>
                </a:solidFill>
              </a:rPr>
              <a:t>Alguien de los presentes que quiera dar las gracias por algo?</a:t>
            </a: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1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438</Words>
  <Application>Microsoft Office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2</vt:lpstr>
      <vt:lpstr>Wingdings 3</vt:lpstr>
      <vt:lpstr>Tema de Office</vt:lpstr>
      <vt:lpstr>PLANIFICACIÓN  CLASES VIRTUALES  ORIENTACIÓN 6° AÑO BÁSICO SEMANA N° 38 FECHA : 17-10-2020</vt:lpstr>
      <vt:lpstr>Presentación de PowerPoint</vt:lpstr>
      <vt:lpstr>Reglas clases virtuales</vt:lpstr>
      <vt:lpstr>Desarrollo de la clase </vt:lpstr>
      <vt:lpstr>Desarrollo de la clase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sebastian lucero</cp:lastModifiedBy>
  <cp:revision>130</cp:revision>
  <dcterms:created xsi:type="dcterms:W3CDTF">2020-07-06T03:06:52Z</dcterms:created>
  <dcterms:modified xsi:type="dcterms:W3CDTF">2020-12-08T01:30:22Z</dcterms:modified>
</cp:coreProperties>
</file>