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-2262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C703-F08A-4635-AE3D-11C21DA5238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46E2-9CE8-448D-A39A-A52A08032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_A80TMhaM" TargetMode="External"/><Relationship Id="rId2" Type="http://schemas.openxmlformats.org/officeDocument/2006/relationships/hyperlink" Target="https://www.youtube.com/watch?v=asC27KnW3w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43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El origen del mundo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524000" y="4414344"/>
            <a:ext cx="9144000" cy="843455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77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70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universo la obra maravillosa de Dios.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9451" y="3017520"/>
            <a:ext cx="10959738" cy="10319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943" y="718457"/>
            <a:ext cx="11691257" cy="5930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2"/>
                </a:solidFill>
              </a:rPr>
              <a:t>El universo tiene un orden perfecto. Todo lo creado ha sido puesto para grandeza y vida del ser humano. 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dirty="0" smtClean="0"/>
              <a:t>Te invito a leer  pausadamente el párrafo  del  poema  de Tagore, un filosofo que se refiere a la creación del universo.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“El Amor es el significado último de todo lo que nos rodea. No es un simple sentimiento, es la verdad, es la alegría que está en el origen de toda creación”.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Según Tagore ¿Qué virtud se encuentra en la creación del universo?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Según tus aprendizajes previos ¿Es capaz el ser humano de reconocer de una vez, todo lo creado?  ¿Es el mundo reflejo del amor? ( fundamenta tus </a:t>
            </a:r>
            <a:r>
              <a:rPr lang="es-ES" dirty="0" smtClean="0"/>
              <a:t>respuestas)</a:t>
            </a:r>
          </a:p>
          <a:p>
            <a:pPr marL="0" indent="0">
              <a:buNone/>
            </a:pPr>
            <a:endParaRPr lang="es-ES" dirty="0"/>
          </a:p>
          <a:p>
            <a:pPr marL="0" indent="0" algn="r">
              <a:buNone/>
            </a:pPr>
            <a:r>
              <a:rPr lang="es-ES" dirty="0" smtClean="0"/>
              <a:t>Responde en tu cuaderno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155371" y="1041854"/>
            <a:ext cx="9407435" cy="529363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te invito a observar  los siguientes videos que nos muestran dos teorías de la creación del universo. Hay muchas más pero en esta oportunidad solo trabajaremos estas dos.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Relato bíblico </a:t>
            </a:r>
            <a:endParaRPr lang="es-CL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www.youtube.com/watch?v=asC27KnW3wE</a:t>
            </a:r>
            <a:endParaRPr lang="en-US" dirty="0" smtClean="0"/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Teoría científica de la Creación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www.youtube.com/watch?v=yg_A80TMhaM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" y="0"/>
            <a:ext cx="1907177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11913326" cy="1325563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accent1">
                    <a:lumMod val="50000"/>
                  </a:schemeClr>
                </a:solidFill>
              </a:rPr>
              <a:t>Trabaja en </a:t>
            </a:r>
            <a:r>
              <a:rPr lang="es-CL" sz="3200" dirty="0" smtClean="0">
                <a:solidFill>
                  <a:schemeClr val="accent1">
                    <a:lumMod val="50000"/>
                  </a:schemeClr>
                </a:solidFill>
              </a:rPr>
              <a:t>tu </a:t>
            </a:r>
            <a:r>
              <a:rPr lang="es-CL" sz="3200" dirty="0" smtClean="0">
                <a:solidFill>
                  <a:schemeClr val="accent1">
                    <a:lumMod val="50000"/>
                  </a:schemeClr>
                </a:solidFill>
              </a:rPr>
              <a:t>cuaderno lo que te pido a continuación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75387"/>
              </p:ext>
            </p:extLst>
          </p:nvPr>
        </p:nvGraphicFramePr>
        <p:xfrm>
          <a:off x="1329508" y="2052077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85020042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34222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Teoría científica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Teoría</a:t>
                      </a:r>
                      <a:r>
                        <a:rPr lang="es-CL" baseline="0" dirty="0" smtClean="0"/>
                        <a:t> Bíblica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906316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26066"/>
              </p:ext>
            </p:extLst>
          </p:nvPr>
        </p:nvGraphicFramePr>
        <p:xfrm>
          <a:off x="809896" y="2784306"/>
          <a:ext cx="916722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138">
                  <a:extLst>
                    <a:ext uri="{9D8B030D-6E8A-4147-A177-3AD203B41FA5}">
                      <a16:colId xmlns="" xmlns:a16="http://schemas.microsoft.com/office/drawing/2014/main" val="1092015821"/>
                    </a:ext>
                  </a:extLst>
                </a:gridCol>
                <a:gridCol w="6437086">
                  <a:extLst>
                    <a:ext uri="{9D8B030D-6E8A-4147-A177-3AD203B41FA5}">
                      <a16:colId xmlns="" xmlns:a16="http://schemas.microsoft.com/office/drawing/2014/main" val="3603435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Semejanzas</a:t>
                      </a:r>
                      <a:r>
                        <a:rPr lang="es-C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</a:t>
                      </a:r>
                    </a:p>
                    <a:p>
                      <a:r>
                        <a:rPr lang="es-CL" dirty="0" smtClean="0"/>
                        <a:t>2.</a:t>
                      </a:r>
                    </a:p>
                    <a:p>
                      <a:r>
                        <a:rPr lang="es-CL" dirty="0" smtClean="0"/>
                        <a:t>3.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410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Diferencia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</a:t>
                      </a:r>
                    </a:p>
                    <a:p>
                      <a:r>
                        <a:rPr lang="es-CL" dirty="0" smtClean="0"/>
                        <a:t>2.</a:t>
                      </a:r>
                    </a:p>
                    <a:p>
                      <a:r>
                        <a:rPr lang="es-CL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696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Tu opinión de lo observado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2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s-CL" dirty="0" smtClean="0"/>
              <a:t>Comenzaremos trabajando la creación Bíblica </a:t>
            </a:r>
            <a:br>
              <a:rPr lang="es-CL" dirty="0" smtClean="0"/>
            </a:br>
            <a:r>
              <a:rPr lang="es-CL" sz="3200" dirty="0" smtClean="0"/>
              <a:t>(trabaja en tu cuaderno, copia y luego dibuja cada día)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325563"/>
            <a:ext cx="11181806" cy="527739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183189" y="6296297"/>
            <a:ext cx="2534194" cy="2090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597876"/>
            <a:ext cx="10515600" cy="914401"/>
          </a:xfrm>
        </p:spPr>
        <p:txBody>
          <a:bodyPr/>
          <a:lstStyle/>
          <a:p>
            <a:r>
              <a:rPr lang="es-ES" sz="2400" dirty="0" smtClean="0"/>
              <a:t>Dibuja algunos aspectos de la teoría científica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3" y="2743200"/>
            <a:ext cx="9963808" cy="3720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232</Words>
  <Application>Microsoft Office PowerPoint</Application>
  <PresentationFormat>Personalizado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El origen del mundo</vt:lpstr>
      <vt:lpstr>El universo la obra maravillosa de Dios.</vt:lpstr>
      <vt:lpstr>Presentación de PowerPoint</vt:lpstr>
      <vt:lpstr>Trabaja en tu cuaderno lo que te pido a continuación</vt:lpstr>
      <vt:lpstr>Comenzaremos trabajando la creación Bíblica  (trabaja en tu cuaderno, copia y luego dibuja cada día)</vt:lpstr>
      <vt:lpstr>Dibuja algunos aspectos de la teoría científica.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origen del mundo</dc:title>
  <dc:creator>iponce@colegiocsa.cl</dc:creator>
  <cp:lastModifiedBy>pc</cp:lastModifiedBy>
  <cp:revision>15</cp:revision>
  <dcterms:created xsi:type="dcterms:W3CDTF">2020-03-30T20:38:27Z</dcterms:created>
  <dcterms:modified xsi:type="dcterms:W3CDTF">2020-05-09T22:28:20Z</dcterms:modified>
</cp:coreProperties>
</file>