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04AA47-3450-4BF0-A97B-1080AFDA27FD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4A5CFE-AE98-4808-BBEF-40B51A6E9D7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SEMANA N°6  ORIENTACIÓN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XIMENA GALLARDO M.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97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rabajo Sida (Power Point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32656"/>
            <a:ext cx="8080449" cy="567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07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94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37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119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7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SEMANA N°6  ORIENTACIÓN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N°6  ORIENTACIÓN</dc:title>
  <dc:creator>HP</dc:creator>
  <cp:lastModifiedBy>HP</cp:lastModifiedBy>
  <cp:revision>1</cp:revision>
  <dcterms:created xsi:type="dcterms:W3CDTF">2020-05-01T16:32:39Z</dcterms:created>
  <dcterms:modified xsi:type="dcterms:W3CDTF">2020-05-01T16:44:02Z</dcterms:modified>
</cp:coreProperties>
</file>