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9" r:id="rId12"/>
    <p:sldId id="265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883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079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535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39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89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478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7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56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970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493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54D1-B02B-4441-85A6-F2E2124A9B55}" type="datetimeFigureOut">
              <a:rPr lang="es-CL" smtClean="0"/>
              <a:t>23-04-2020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A5C9-FE77-44BC-9D0F-8334B74C77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603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79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12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6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47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478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0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6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2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69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21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5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84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10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Presentación en pantalla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2</cp:revision>
  <dcterms:created xsi:type="dcterms:W3CDTF">2020-04-23T21:13:40Z</dcterms:created>
  <dcterms:modified xsi:type="dcterms:W3CDTF">2020-04-23T21:21:19Z</dcterms:modified>
</cp:coreProperties>
</file>