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305" r:id="rId5"/>
    <p:sldId id="258" r:id="rId6"/>
    <p:sldId id="307" r:id="rId7"/>
    <p:sldId id="300" r:id="rId8"/>
    <p:sldId id="301" r:id="rId9"/>
    <p:sldId id="31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dinación JP" initials="CJ" lastIdx="3" clrIdx="0">
    <p:extLst>
      <p:ext uri="{19B8F6BF-5375-455C-9EA6-DF929625EA0E}">
        <p15:presenceInfo xmlns:p15="http://schemas.microsoft.com/office/powerpoint/2012/main" userId="Coordinación J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7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7.pn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microsoft.com/office/2007/relationships/hdphoto" Target="../media/hdphoto2.wdp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br>
              <a:rPr lang="es-CL" sz="2800" dirty="0"/>
            </a:br>
            <a:br>
              <a:rPr lang="es-CL" sz="2800" dirty="0"/>
            </a:br>
            <a:r>
              <a:rPr lang="es-CL" sz="2000" dirty="0"/>
              <a:t>SEMANA N°30   </a:t>
            </a:r>
            <a:br>
              <a:rPr lang="es-CL" sz="2000" dirty="0"/>
            </a:br>
            <a:r>
              <a:rPr lang="es-CL" sz="2000" dirty="0"/>
              <a:t>FECHA :20  de Octubre  2020</a:t>
            </a:r>
            <a:br>
              <a:rPr lang="es-CL" sz="2000" dirty="0"/>
            </a:br>
            <a:r>
              <a:rPr lang="es-CL" sz="2000" dirty="0"/>
              <a:t>Pre Kínder - Kínder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29" y="4043912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7" y="919231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persona, hombre, agua, parado&#10;&#10;Descripción generada automáticamente">
            <a:extLst>
              <a:ext uri="{FF2B5EF4-FFF2-40B4-BE49-F238E27FC236}">
                <a16:creationId xmlns:a16="http://schemas.microsoft.com/office/drawing/2014/main" id="{7EE2B30F-0FA0-4B77-94B2-377156D79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7" y="3871823"/>
            <a:ext cx="3637013" cy="1988233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1F2F9BE-A531-44C5-98DA-99B845A9B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86" y="299620"/>
            <a:ext cx="2052237" cy="3304449"/>
          </a:xfrm>
          <a:prstGeom prst="rect">
            <a:avLst/>
          </a:prstGeom>
        </p:spPr>
      </p:pic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821C1BF-6EA6-48CD-889E-2C042CE94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" y="3465997"/>
            <a:ext cx="2288315" cy="12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14208"/>
              </p:ext>
            </p:extLst>
          </p:nvPr>
        </p:nvGraphicFramePr>
        <p:xfrm>
          <a:off x="467544" y="1637242"/>
          <a:ext cx="8208912" cy="5095489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Karla 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7. Resolver desafíos prácticos manteniendo control, equilibrio y coordinación al combinar diversos movimientos, posturas y desplazamientos tales como: lanzar y recibir, desplazarse en planos inclinados, seguir ritmos, en una variedad de juegos. 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POSTURA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Alineación corporal mantenida de todos los segmentos en una situación especifica 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Resuelve desafíos y combina diversos movimientos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Ejecuta los ejercicio de manera correcta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88209"/>
                  </a:ext>
                </a:extLst>
              </a:tr>
              <a:tr h="774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. Seguir instrucciones , resolver problemas y reconocer los errores 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Realizar actividades de saltos y Golpear con la escoba las pelotas de papel.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del ticket de salida.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53" y="112558"/>
            <a:ext cx="1656184" cy="1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3E1C864E-13B1-43FA-8216-69CB293B9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269"/>
            <a:ext cx="1656184" cy="1308832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0F4C76C-7256-4984-BB2B-0A28782BB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0411"/>
            <a:ext cx="1886067" cy="1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452" cy="96736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21A03A5-AF4F-4684-8F83-5F582112642B}"/>
              </a:ext>
            </a:extLst>
          </p:cNvPr>
          <p:cNvSpPr txBox="1"/>
          <p:nvPr/>
        </p:nvSpPr>
        <p:spPr>
          <a:xfrm>
            <a:off x="162190" y="3260315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557"/>
            <a:ext cx="1490875" cy="12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AF25C9B-2803-49A5-B012-E3849B9A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38" y="14974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0657F9D2-4FB3-4C20-ADAD-BBF6149D0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4" y="612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0E3DBDD-3ED4-423B-A03F-8759DF339AB0}"/>
              </a:ext>
            </a:extLst>
          </p:cNvPr>
          <p:cNvSpPr txBox="1"/>
          <p:nvPr/>
        </p:nvSpPr>
        <p:spPr>
          <a:xfrm>
            <a:off x="2555776" y="7041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Activación Conocimientos Previos</a:t>
            </a:r>
            <a:endParaRPr lang="es-ES" sz="2400" u="sng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1E53F3-118E-4FE8-8DF0-759FB3DAC9B8}"/>
              </a:ext>
            </a:extLst>
          </p:cNvPr>
          <p:cNvSpPr txBox="1"/>
          <p:nvPr/>
        </p:nvSpPr>
        <p:spPr>
          <a:xfrm>
            <a:off x="746907" y="252731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Saltos</a:t>
            </a:r>
            <a:r>
              <a:rPr lang="es-CL" b="1" dirty="0">
                <a:solidFill>
                  <a:srgbClr val="FF0000"/>
                </a:solidFill>
              </a:rPr>
              <a:t> 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EED2A8-7CBC-42ED-9CB9-9B2F56C18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221" y="4796261"/>
            <a:ext cx="2022015" cy="1584177"/>
          </a:xfrm>
          <a:prstGeom prst="rect">
            <a:avLst/>
          </a:prstGeom>
        </p:spPr>
      </p:pic>
      <p:pic>
        <p:nvPicPr>
          <p:cNvPr id="6" name="Imagen 5" descr="Imagen que contiene deporte, competencia de atletismo, niño, joven&#10;&#10;Descripción generada automáticamente">
            <a:extLst>
              <a:ext uri="{FF2B5EF4-FFF2-40B4-BE49-F238E27FC236}">
                <a16:creationId xmlns:a16="http://schemas.microsoft.com/office/drawing/2014/main" id="{5AAD27E6-F274-4889-A2E0-1344E7926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957"/>
            <a:ext cx="2628900" cy="1743075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3140C71-9C0F-498A-B975-DE5061FA9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9" y="3355814"/>
            <a:ext cx="1600548" cy="169599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A8D0F2F-56F6-4C0D-8EB7-EAE3C703797D}"/>
              </a:ext>
            </a:extLst>
          </p:cNvPr>
          <p:cNvSpPr txBox="1"/>
          <p:nvPr/>
        </p:nvSpPr>
        <p:spPr>
          <a:xfrm>
            <a:off x="6156176" y="367954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Coordinación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" name="Imagen 19" descr="Imagen que contiene béisbol, competencia de atletismo, alimentos&#10;&#10;Descripción generada automáticamente">
            <a:extLst>
              <a:ext uri="{FF2B5EF4-FFF2-40B4-BE49-F238E27FC236}">
                <a16:creationId xmlns:a16="http://schemas.microsoft.com/office/drawing/2014/main" id="{8BC620EB-C806-45A5-860E-7ADBEFFD21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4969494"/>
            <a:ext cx="864096" cy="864096"/>
          </a:xfrm>
          <a:prstGeom prst="rect">
            <a:avLst/>
          </a:prstGeom>
        </p:spPr>
      </p:pic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7C177D-74A5-4040-8AE0-15F955A86B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95" y="4002707"/>
            <a:ext cx="2371725" cy="1933575"/>
          </a:xfrm>
          <a:prstGeom prst="rect">
            <a:avLst/>
          </a:prstGeom>
        </p:spPr>
      </p:pic>
      <p:pic>
        <p:nvPicPr>
          <p:cNvPr id="31" name="Imagen 30" descr="Diagrama&#10;&#10;Descripción generada automáticamente">
            <a:extLst>
              <a:ext uri="{FF2B5EF4-FFF2-40B4-BE49-F238E27FC236}">
                <a16:creationId xmlns:a16="http://schemas.microsoft.com/office/drawing/2014/main" id="{30EDC204-2B44-415A-8DB1-082C1F113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2" y="4304930"/>
            <a:ext cx="855539" cy="855539"/>
          </a:xfrm>
          <a:prstGeom prst="rect">
            <a:avLst/>
          </a:prstGeom>
        </p:spPr>
      </p:pic>
      <p:pic>
        <p:nvPicPr>
          <p:cNvPr id="33" name="Imagen 32" descr="Diagrama&#10;&#10;Descripción generada automáticamente">
            <a:extLst>
              <a:ext uri="{FF2B5EF4-FFF2-40B4-BE49-F238E27FC236}">
                <a16:creationId xmlns:a16="http://schemas.microsoft.com/office/drawing/2014/main" id="{C28C502B-5DE2-4390-BF90-1F7AD53C77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37" y="5686541"/>
            <a:ext cx="855539" cy="855539"/>
          </a:xfrm>
          <a:prstGeom prst="rect">
            <a:avLst/>
          </a:prstGeom>
        </p:spPr>
      </p:pic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DA3E39F5-3B38-420D-AE6F-9F6107CCA356}"/>
              </a:ext>
            </a:extLst>
          </p:cNvPr>
          <p:cNvSpPr/>
          <p:nvPr/>
        </p:nvSpPr>
        <p:spPr>
          <a:xfrm>
            <a:off x="5868144" y="5249510"/>
            <a:ext cx="720080" cy="437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1E681E5A-8D42-491E-8D1F-0C87A72456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5" y="1421230"/>
            <a:ext cx="1233488" cy="923925"/>
          </a:xfrm>
          <a:prstGeom prst="rect">
            <a:avLst/>
          </a:prstGeom>
        </p:spPr>
      </p:pic>
      <p:pic>
        <p:nvPicPr>
          <p:cNvPr id="38" name="Imagen 3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744C9AD-2A67-4A51-AFFE-D491E7E6BC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75" y="1343160"/>
            <a:ext cx="919163" cy="1243013"/>
          </a:xfrm>
          <a:prstGeom prst="rect">
            <a:avLst/>
          </a:prstGeom>
        </p:spPr>
      </p:pic>
      <p:sp>
        <p:nvSpPr>
          <p:cNvPr id="39" name="Signo más 38">
            <a:extLst>
              <a:ext uri="{FF2B5EF4-FFF2-40B4-BE49-F238E27FC236}">
                <a16:creationId xmlns:a16="http://schemas.microsoft.com/office/drawing/2014/main" id="{FE496D58-554D-4F65-BA01-1BFE77D69120}"/>
              </a:ext>
            </a:extLst>
          </p:cNvPr>
          <p:cNvSpPr/>
          <p:nvPr/>
        </p:nvSpPr>
        <p:spPr>
          <a:xfrm>
            <a:off x="3280395" y="1521786"/>
            <a:ext cx="609799" cy="64633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7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8954" y="450973"/>
            <a:ext cx="3373415" cy="780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5" y="2267667"/>
            <a:ext cx="2227177" cy="22271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54" y="5005421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40" y="133586"/>
            <a:ext cx="2046136" cy="1913844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juguete, muñeca, lego, cuarto&#10;&#10;Descripción generada automáticamente">
            <a:extLst>
              <a:ext uri="{FF2B5EF4-FFF2-40B4-BE49-F238E27FC236}">
                <a16:creationId xmlns:a16="http://schemas.microsoft.com/office/drawing/2014/main" id="{5D8BCA73-06B2-49BB-89A0-0EB9DCA74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40" y="2366178"/>
            <a:ext cx="2109228" cy="2109228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FA44653-802D-4F69-84FE-D5A188B37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4" y="1813419"/>
            <a:ext cx="2388022" cy="2729169"/>
          </a:xfrm>
          <a:prstGeom prst="rect">
            <a:avLst/>
          </a:prstGeom>
        </p:spPr>
      </p:pic>
      <p:pic>
        <p:nvPicPr>
          <p:cNvPr id="5" name="Imagen 4" descr="Imagen que contiene persona, joven, parado&#10;&#10;Descripción generada automáticamente">
            <a:extLst>
              <a:ext uri="{FF2B5EF4-FFF2-40B4-BE49-F238E27FC236}">
                <a16:creationId xmlns:a16="http://schemas.microsoft.com/office/drawing/2014/main" id="{5DE75D81-BA1D-4F1B-9247-A1E89C2B5D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62" y="4672110"/>
            <a:ext cx="2978763" cy="2025997"/>
          </a:xfrm>
          <a:prstGeom prst="rect">
            <a:avLst/>
          </a:prstGeom>
        </p:spPr>
      </p:pic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59518997-61C7-4F6D-8A4F-4E3EBA68D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51" y="4704108"/>
            <a:ext cx="2152650" cy="2124075"/>
          </a:xfrm>
          <a:prstGeom prst="rect">
            <a:avLst/>
          </a:prstGeom>
        </p:spPr>
      </p:pic>
      <p:pic>
        <p:nvPicPr>
          <p:cNvPr id="9" name="Imagen 8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34212423-69A1-4051-905B-676227346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93" y="133586"/>
            <a:ext cx="3483298" cy="2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7066876" y="4763518"/>
            <a:ext cx="224061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 </a:t>
            </a: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latin typeface="Britannic Bold" panose="020B0903060703020204" pitchFamily="34" charset="0"/>
              </a:rPr>
              <a:t>Materiales </a:t>
            </a:r>
            <a:r>
              <a:rPr lang="en-US" b="1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38FA77-7722-4C77-A495-2DF9F886437A}"/>
              </a:ext>
            </a:extLst>
          </p:cNvPr>
          <p:cNvSpPr txBox="1"/>
          <p:nvPr/>
        </p:nvSpPr>
        <p:spPr>
          <a:xfrm>
            <a:off x="2711673" y="3308943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3 Botellas Plásticas  </a:t>
            </a:r>
            <a:r>
              <a:rPr lang="es-CL" sz="2400" dirty="0"/>
              <a:t> </a:t>
            </a: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F3BE18-8221-4640-A1C6-1F1A5F13AE72}"/>
              </a:ext>
            </a:extLst>
          </p:cNvPr>
          <p:cNvSpPr txBox="1"/>
          <p:nvPr/>
        </p:nvSpPr>
        <p:spPr>
          <a:xfrm>
            <a:off x="456104" y="2269269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1 Escoba  </a:t>
            </a:r>
            <a:r>
              <a:rPr lang="es-CL" sz="2400" dirty="0"/>
              <a:t> </a:t>
            </a:r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3028F8-7DB5-49B9-B771-4D21415A0BD8}"/>
              </a:ext>
            </a:extLst>
          </p:cNvPr>
          <p:cNvSpPr txBox="1"/>
          <p:nvPr/>
        </p:nvSpPr>
        <p:spPr>
          <a:xfrm>
            <a:off x="5741699" y="1176508"/>
            <a:ext cx="317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Eras Bold ITC" panose="020B0907030504020204" pitchFamily="34" charset="0"/>
              </a:rPr>
              <a:t>3 Pelotas de Papel </a:t>
            </a:r>
            <a:r>
              <a:rPr lang="es-CL" sz="2400" dirty="0"/>
              <a:t> </a:t>
            </a:r>
            <a:endParaRPr lang="es-ES" sz="2400" dirty="0"/>
          </a:p>
        </p:txBody>
      </p:sp>
      <p:pic>
        <p:nvPicPr>
          <p:cNvPr id="8" name="Imagen 7" descr="Imagen que contiene botella, bebidas, alimentos, tabla&#10;&#10;Descripción generada automáticamente">
            <a:extLst>
              <a:ext uri="{FF2B5EF4-FFF2-40B4-BE49-F238E27FC236}">
                <a16:creationId xmlns:a16="http://schemas.microsoft.com/office/drawing/2014/main" id="{BC1C70B4-6464-4A8B-9A8A-1DAD753C7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75" y="4058083"/>
            <a:ext cx="2561704" cy="2097395"/>
          </a:xfrm>
          <a:prstGeom prst="rect">
            <a:avLst/>
          </a:prstGeom>
        </p:spPr>
      </p:pic>
      <p:pic>
        <p:nvPicPr>
          <p:cNvPr id="10" name="Imagen 9" descr="Imagen que contiene interior, zapatos, ropa, alimentos&#10;&#10;Descripción generada automáticamente">
            <a:extLst>
              <a:ext uri="{FF2B5EF4-FFF2-40B4-BE49-F238E27FC236}">
                <a16:creationId xmlns:a16="http://schemas.microsoft.com/office/drawing/2014/main" id="{8F2F9545-A68C-4F13-BCA6-ED9E6AC49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1" y="1739550"/>
            <a:ext cx="2543175" cy="1800225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D750A66B-1EC7-420B-B34C-79856087A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3153617"/>
            <a:ext cx="1585513" cy="1475626"/>
          </a:xfrm>
          <a:prstGeom prst="rect">
            <a:avLst/>
          </a:prstGeom>
        </p:spPr>
      </p:pic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90085E3-1699-4DF4-9185-DCA41F9D16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4" y="247857"/>
            <a:ext cx="2037601" cy="15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40E2679-6489-4EA9-B42B-47E7972585BD}"/>
              </a:ext>
            </a:extLst>
          </p:cNvPr>
          <p:cNvSpPr txBox="1"/>
          <p:nvPr/>
        </p:nvSpPr>
        <p:spPr>
          <a:xfrm>
            <a:off x="23236" y="63541"/>
            <a:ext cx="5124827" cy="650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>
                <a:latin typeface="Britannic Bold" panose="020B0903060703020204" pitchFamily="34" charset="0"/>
                <a:ea typeface="+mn-ea"/>
                <a:cs typeface="+mn-cs"/>
              </a:rPr>
              <a:t>Desarrollo de la clase</a:t>
            </a:r>
          </a:p>
          <a:p>
            <a:pPr>
              <a:lnSpc>
                <a:spcPct val="90000"/>
              </a:lnSpc>
            </a:pPr>
            <a:endParaRPr lang="en-US" sz="3200" b="1" dirty="0">
              <a:latin typeface="Britannic Bold" panose="020B0903060703020204" pitchFamily="34" charset="0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ealizando una activación de nuestro cuerpo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con movimientos y controlando nuestra respiración.</a:t>
            </a: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ES_tradnl" dirty="0">
                <a:latin typeface="Rockwell Nova" panose="020B0604020202020204" pitchFamily="18" charset="0"/>
              </a:rPr>
              <a:t>Continuaremos realizando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serie de Saltos encima de las escoba .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siguiendo las indicaciones del profesor 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Finalizar ,vamos a jugar Hockey con Escoba. Intentaremos golpear las pelotas de papel y seguiremos las indicaciones del profesor.</a:t>
            </a: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353C7E4-21B1-4C84-ACBB-7B972B82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6" y="347979"/>
            <a:ext cx="1903290" cy="190329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7A9BA211-8C35-4C6E-8AF7-93A1496B8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74" y="2477355"/>
            <a:ext cx="1509999" cy="1405346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6C42B9-4786-4B05-8265-A5D45FE3E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9" y="2477355"/>
            <a:ext cx="1326257" cy="1405346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7793567-5D52-4871-8462-6870534D0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2" y="4380644"/>
            <a:ext cx="2094408" cy="1707489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D406A0E6-F12B-420D-B495-49DACA41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09" y="4606730"/>
            <a:ext cx="927546" cy="927546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0B100ECE-5F73-4954-B422-D70467E9F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27" y="5760362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30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18-19-10-2020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719150" y="4941168"/>
            <a:ext cx="4013090" cy="15120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dirty="0"/>
          </a:p>
          <a:p>
            <a:pPr algn="ctr"/>
            <a:r>
              <a:rPr lang="es-CL" sz="1600" dirty="0"/>
              <a:t>Enviar fotografía de este ticket salida al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hlinkClick r:id="rId2"/>
              </a:rPr>
              <a:t>juan.medina@colegio-jeanpiaget.cl</a:t>
            </a:r>
            <a:endParaRPr lang="es-CL" sz="1600" dirty="0"/>
          </a:p>
          <a:p>
            <a:pPr algn="ctr"/>
            <a:r>
              <a:rPr lang="es-CL" sz="1600" dirty="0"/>
              <a:t> o vía WhatsApp al Numero </a:t>
            </a:r>
            <a:r>
              <a:rPr lang="es-CL" sz="1600" b="1" i="1" dirty="0"/>
              <a:t>+56962285806 </a:t>
            </a:r>
            <a:r>
              <a:rPr lang="es-CL" sz="1600" dirty="0"/>
              <a:t>(Indicando Nombre del Alumno , Curso al que pertenece y Semana Trabajada).</a:t>
            </a:r>
            <a:endParaRPr lang="es-ES" sz="1600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90" y="215141"/>
            <a:ext cx="1555494" cy="134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2281008" cy="759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Ticket de Salida  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" y="2129772"/>
            <a:ext cx="2005941" cy="20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518222"/>
            <a:ext cx="1584176" cy="1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" y="4941168"/>
            <a:ext cx="1283645" cy="1359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A792EDD-9154-4AF3-8CB9-26342E8F7906}"/>
              </a:ext>
            </a:extLst>
          </p:cNvPr>
          <p:cNvSpPr txBox="1"/>
          <p:nvPr/>
        </p:nvSpPr>
        <p:spPr>
          <a:xfrm>
            <a:off x="2466565" y="2908024"/>
            <a:ext cx="304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 </a:t>
            </a:r>
            <a:endParaRPr lang="es-ES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7F5936-06AF-4D73-A04C-CD0EDEBB3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90" y="2489361"/>
            <a:ext cx="2143959" cy="1426708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4E0EA3DF-D7F2-41BA-93EA-54CCEAC5A7CF}"/>
              </a:ext>
            </a:extLst>
          </p:cNvPr>
          <p:cNvSpPr txBox="1"/>
          <p:nvPr/>
        </p:nvSpPr>
        <p:spPr>
          <a:xfrm>
            <a:off x="1966573" y="2651969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¿</a:t>
            </a:r>
            <a:r>
              <a:rPr lang="es-ES" sz="2000" b="1" dirty="0"/>
              <a:t>Cosas que aprendí Hoy ?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Cuéntame.</a:t>
            </a:r>
            <a:endParaRPr lang="es-ES_tradn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¿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co</a:t>
            </a:r>
            <a:r>
              <a:rPr lang="es-ES" sz="2000" b="1" dirty="0"/>
              <a:t>sas puedo mejorar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</a:t>
            </a:r>
          </a:p>
          <a:p>
            <a:pPr algn="just"/>
            <a:endParaRPr lang="es-ES_tradn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Elige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actividad  y </a:t>
            </a:r>
            <a:r>
              <a:rPr lang="es-ES_tradnl" sz="2000" b="1" dirty="0"/>
              <a:t>crea una Variante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450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Britannic Bold</vt:lpstr>
      <vt:lpstr>Calibri</vt:lpstr>
      <vt:lpstr>Eras Bold ITC</vt:lpstr>
      <vt:lpstr>Rockwell Nova</vt:lpstr>
      <vt:lpstr>Times New Roman</vt:lpstr>
      <vt:lpstr>Tema de Office</vt:lpstr>
      <vt:lpstr>1_Tema de Office</vt:lpstr>
      <vt:lpstr>Taller de Educación Física  Psicomotricidad  Profesor Juan Medina  SEMANA N°30    FECHA :20  de Octubre  2020 Pre Kínder - Kínder </vt:lpstr>
      <vt:lpstr>Presentación de PowerPoint</vt:lpstr>
      <vt:lpstr>Normas  para nuestras Clases Virtuales </vt:lpstr>
      <vt:lpstr>Importante:</vt:lpstr>
      <vt:lpstr>Presentación de PowerPoint</vt:lpstr>
      <vt:lpstr>Motivación </vt:lpstr>
      <vt:lpstr>Materiales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Coordinación JP</cp:lastModifiedBy>
  <cp:revision>138</cp:revision>
  <dcterms:created xsi:type="dcterms:W3CDTF">2020-08-10T09:48:21Z</dcterms:created>
  <dcterms:modified xsi:type="dcterms:W3CDTF">2020-10-29T17:38:30Z</dcterms:modified>
</cp:coreProperties>
</file>