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4B05D10-0278-4F4D-B516-DED06117C5E7}">
  <a:tblStyle styleId="{D4B05D10-0278-4F4D-B516-DED06117C5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1CC313-B8B9-4017-9B6F-F7CF3DD3062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256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916669" y="1602120"/>
            <a:ext cx="7772400" cy="27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ES" sz="2800" b="1" dirty="0"/>
              <a:t>PLANIFICACIÓN  CLASES VIRTUALES</a:t>
            </a:r>
            <a:r>
              <a:rPr lang="es-ES" sz="2800" dirty="0"/>
              <a:t/>
            </a:r>
            <a:br>
              <a:rPr lang="es-ES" sz="2800" dirty="0"/>
            </a:br>
            <a:r>
              <a:rPr lang="es-ES" sz="2800" dirty="0"/>
              <a:t>SEMANA N°20</a:t>
            </a:r>
            <a:br>
              <a:rPr lang="es-ES" sz="2800" dirty="0"/>
            </a:br>
            <a:r>
              <a:rPr lang="es-ES" sz="2800" dirty="0"/>
              <a:t>FECHA : 13-08-2020</a:t>
            </a:r>
            <a:br>
              <a:rPr lang="es-ES" sz="2800" dirty="0"/>
            </a:br>
            <a:r>
              <a:rPr lang="es-ES" sz="2800" dirty="0"/>
              <a:t>Ámbito Comunicación Integral  </a:t>
            </a:r>
            <a:br>
              <a:rPr lang="es-ES" sz="2800" dirty="0"/>
            </a:br>
            <a:r>
              <a:rPr lang="es-ES" sz="2800" dirty="0"/>
              <a:t>Núcleo :</a:t>
            </a:r>
            <a:r>
              <a:rPr lang="es-ES" sz="2800"/>
              <a:t>Lenguaje Verbal</a:t>
            </a:r>
            <a:br>
              <a:rPr lang="es-ES" sz="2800"/>
            </a:br>
            <a:r>
              <a:rPr lang="es-ES" sz="2800"/>
              <a:t>NT 1 </a:t>
            </a:r>
            <a:endParaRPr dirty="0"/>
          </a:p>
        </p:txBody>
      </p:sp>
      <p:sp>
        <p:nvSpPr>
          <p:cNvPr id="89" name="Google Shape;89;p1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Colegio Jean Piaget</a:t>
            </a:r>
            <a:endParaRPr sz="18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escuela, un lugar para aprender y crecer en un ambiente saludable</a:t>
            </a:r>
            <a:endParaRPr sz="16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0261" y="457200"/>
            <a:ext cx="2354425" cy="1910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0663"/>
            <a:ext cx="9144000" cy="680923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/>
          <p:nvPr/>
        </p:nvSpPr>
        <p:spPr>
          <a:xfrm>
            <a:off x="683568" y="2348880"/>
            <a:ext cx="77768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2.-</a:t>
            </a:r>
            <a:r>
              <a:rPr lang="es-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Separación de Sílabas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Instrucciones: observa cada dibujo. Luego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 en sílabas las siguientes palabras apoyándote de aplausos y los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pies. Colorea los círculos según la cantidad de </a:t>
            </a:r>
            <a:r>
              <a:rPr lang="es-E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sílabas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cada elemento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1680" y="3272210"/>
            <a:ext cx="4464496" cy="3253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5011"/>
            <a:ext cx="9144000" cy="680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 rotWithShape="1">
          <a:blip r:embed="rId4">
            <a:alphaModFix/>
          </a:blip>
          <a:srcRect l="13299" t="16401" r="6503" b="12200"/>
          <a:stretch/>
        </p:blipFill>
        <p:spPr>
          <a:xfrm>
            <a:off x="2483768" y="3149463"/>
            <a:ext cx="3600400" cy="331765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/>
          <p:nvPr/>
        </p:nvSpPr>
        <p:spPr>
          <a:xfrm>
            <a:off x="683568" y="2276873"/>
            <a:ext cx="61744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3.- </a:t>
            </a: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Comprensión Lectora  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Escucha con atención  la lectura, con la ayuda de una adulto, colorea la respuesta correcta.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91" name="Google Shape;191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3550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/>
          <p:nvPr/>
        </p:nvSpPr>
        <p:spPr>
          <a:xfrm>
            <a:off x="683568" y="344557"/>
            <a:ext cx="165618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b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SEMANA 20</a:t>
            </a:r>
            <a:endParaRPr/>
          </a:p>
        </p:txBody>
      </p:sp>
      <p:sp>
        <p:nvSpPr>
          <p:cNvPr id="193" name="Google Shape;193;p24"/>
          <p:cNvSpPr/>
          <p:nvPr/>
        </p:nvSpPr>
        <p:spPr>
          <a:xfrm>
            <a:off x="683568" y="274638"/>
            <a:ext cx="1440160" cy="164219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2803298" y="476672"/>
            <a:ext cx="3977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s-E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Grafica  </a:t>
            </a:r>
            <a:r>
              <a:rPr lang="es-E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 vocal , de acuerdo al sonido inicial  de cada elemento.</a:t>
            </a:r>
            <a:endParaRPr dirty="0"/>
          </a:p>
        </p:txBody>
      </p:sp>
      <p:pic>
        <p:nvPicPr>
          <p:cNvPr id="195" name="Google Shape;19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6120" y="1234082"/>
            <a:ext cx="1365499" cy="136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/>
          <p:nvPr/>
        </p:nvSpPr>
        <p:spPr>
          <a:xfrm>
            <a:off x="5501693" y="1470872"/>
            <a:ext cx="1152128" cy="931242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 rotWithShape="1">
          <a:blip r:embed="rId5">
            <a:alphaModFix/>
          </a:blip>
          <a:srcRect b="22057"/>
          <a:stretch/>
        </p:blipFill>
        <p:spPr>
          <a:xfrm flipH="1">
            <a:off x="819564" y="2942282"/>
            <a:ext cx="1168167" cy="97343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/>
          <p:nvPr/>
        </p:nvSpPr>
        <p:spPr>
          <a:xfrm>
            <a:off x="2566120" y="2942282"/>
            <a:ext cx="1168167" cy="973436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33651" y="2737723"/>
            <a:ext cx="1152128" cy="138255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/>
          <p:nvPr/>
        </p:nvSpPr>
        <p:spPr>
          <a:xfrm>
            <a:off x="6948264" y="2942282"/>
            <a:ext cx="1080120" cy="973436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98" y="65836"/>
            <a:ext cx="9144000" cy="664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50000" t="61090" r="493"/>
          <a:stretch/>
        </p:blipFill>
        <p:spPr>
          <a:xfrm>
            <a:off x="1027934" y="972779"/>
            <a:ext cx="2541984" cy="871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/>
          <p:nvPr/>
        </p:nvSpPr>
        <p:spPr>
          <a:xfrm>
            <a:off x="570384" y="603447"/>
            <a:ext cx="61744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¿Cuántas </a:t>
            </a:r>
            <a:r>
              <a:rPr lang="es-ES" sz="1800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silabas tiene  la palabra tenedor y mariposa?</a:t>
            </a:r>
            <a:endParaRPr dirty="0"/>
          </a:p>
        </p:txBody>
      </p:sp>
      <p:sp>
        <p:nvSpPr>
          <p:cNvPr id="209" name="Google Shape;209;p25"/>
          <p:cNvSpPr/>
          <p:nvPr/>
        </p:nvSpPr>
        <p:spPr>
          <a:xfrm>
            <a:off x="720696" y="2028847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Marca con una x la imagen de la portada del libro</a:t>
            </a:r>
            <a:endParaRPr dirty="0"/>
          </a:p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278453" y="2441465"/>
            <a:ext cx="1602532" cy="136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 rotWithShape="1">
          <a:blip r:embed="rId6">
            <a:alphaModFix/>
          </a:blip>
          <a:srcRect t="-1337" r="2046" b="41404"/>
          <a:stretch/>
        </p:blipFill>
        <p:spPr>
          <a:xfrm>
            <a:off x="4077590" y="2398178"/>
            <a:ext cx="2398366" cy="1409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67"/>
            <a:ext cx="9144000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>
            <a:spLocks noGrp="1"/>
          </p:cNvSpPr>
          <p:nvPr>
            <p:ph type="body" idx="1"/>
          </p:nvPr>
        </p:nvSpPr>
        <p:spPr>
          <a:xfrm>
            <a:off x="2483768" y="764705"/>
            <a:ext cx="4176464" cy="280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/>
              <a:t>Enviar fotografía de este ticket de salida a: Educadora Carla Muñoz Saldaña	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/>
              <a:t>Correo:carla.munoz@colegio-jeanpiaget.cl	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/>
              <a:t>Celular: 972188895	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/>
              <a:t>	</a:t>
            </a:r>
            <a:endParaRPr/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endParaRPr sz="2480"/>
          </a:p>
        </p:txBody>
      </p:sp>
      <p:pic>
        <p:nvPicPr>
          <p:cNvPr id="218" name="Google Shape;21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2606" y="2733622"/>
            <a:ext cx="1678788" cy="1678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Google Shape;96;p14"/>
          <p:cNvGraphicFramePr/>
          <p:nvPr>
            <p:extLst>
              <p:ext uri="{D42A27DB-BD31-4B8C-83A1-F6EECF244321}">
                <p14:modId xmlns:p14="http://schemas.microsoft.com/office/powerpoint/2010/main" val="2677673817"/>
              </p:ext>
            </p:extLst>
          </p:nvPr>
        </p:nvGraphicFramePr>
        <p:xfrm>
          <a:off x="467544" y="260649"/>
          <a:ext cx="8244925" cy="6597352"/>
        </p:xfrm>
        <a:graphic>
          <a:graphicData uri="http://schemas.openxmlformats.org/drawingml/2006/table">
            <a:tbl>
              <a:tblPr>
                <a:noFill/>
                <a:tableStyleId>{D4B05D10-0278-4F4D-B516-DED06117C5E7}</a:tableStyleId>
              </a:tblPr>
              <a:tblGrid>
                <a:gridCol w="2585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59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323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ASIGNATURA /CURSO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Ámbito Comunicación Integral. Lenguaje Verbal / Pre Kínder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594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DEL PROFESOR/A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Carla Muñoz Saldaña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231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EDUCADORA DIFERENCIAL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Judith Figueroa Correa.</a:t>
                      </a:r>
                      <a:endParaRPr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1085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APRENDIZAJE PRIORIZACIÓN NIVEL 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OA 3 Descubrir en contextos lúdicos, atributos fonológicos de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palabras conocidas; tales como conteo de palabras, segmentación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 conteo de silabas, identificando sonidos finales e iniciales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OA 6 : Comprender contextos explícitos de texto literario  y no literarios a partir de la escucha atenta, describiendo información y realizando progresivamente inferencias y predicciones.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92918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INDICADORES DE EVALUACIÓN PARA OA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s-ES" sz="1400" u="none" strike="noStrike" cap="none" dirty="0"/>
                        <a:t>Identifica sonidos iniciales, en contextos lúdicos</a:t>
                      </a:r>
                      <a:endParaRPr dirty="0"/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s-ES" sz="1400" u="none" strike="noStrike" cap="none" dirty="0"/>
                        <a:t>Cuenta la silaba de que componen una palabra. A partir  de una palabra</a:t>
                      </a:r>
                      <a:endParaRPr dirty="0"/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s-ES" sz="1400" u="none" strike="noStrike" cap="none" dirty="0" smtClean="0"/>
                        <a:t>Responde </a:t>
                      </a:r>
                      <a:r>
                        <a:rPr lang="es-ES" sz="1400" u="none" strike="noStrike" cap="none" dirty="0"/>
                        <a:t>preguntas que hacen referencia al contenido explícito e implícito de un texto escuchado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750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 /HABILIDADES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Sonido Inicial / Identificar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Separación de silaba /Segmentar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Texto “ Cuento”/ Comprender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63349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LA CLASE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: Preservar , garantizar el funcionamientos de los aprendizajes remotos, que se entregan a los estudiantes.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11231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Formativa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5003" y="39374"/>
            <a:ext cx="936104" cy="808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Google Shape;102;p15"/>
          <p:cNvGraphicFramePr/>
          <p:nvPr/>
        </p:nvGraphicFramePr>
        <p:xfrm>
          <a:off x="395536" y="544798"/>
          <a:ext cx="8424950" cy="5630934"/>
        </p:xfrm>
        <a:graphic>
          <a:graphicData uri="http://schemas.openxmlformats.org/drawingml/2006/table">
            <a:tbl>
              <a:tblPr bandRow="1">
                <a:noFill/>
                <a:tableStyleId>{6C1CC313-B8B9-4017-9B6F-F7CF3DD30620}</a:tableStyleId>
              </a:tblPr>
              <a:tblGrid>
                <a:gridCol w="1844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8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77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ACTIVIDAD(ES) Y RECURSOS PEDAGÓGICOS 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Se motiva a los estudiantes a ubicarse en un lugar cómodo y limpio para realizar la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actividad.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Se Invita a la familia a que esta semana se dará inicio a Evaluación Formativa, que es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un proceso donde se observan los avances que ha tenido los estudiantes es sus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aprendizajes en relación a los objetivos plateados. Esto se realiza para saber cómo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continuar con el proceso de enseñanza aprendizaje según las necesidades del curso.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Se trabajara a través de guías de aprendizajes., la cual un adulto será el encargado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de leer las instrucciones y guiar al alumno para el desarrollo de las guías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RECURSOS: Video, guía de trabajo, texto escolar, cuaderno etc. 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81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EVALUACIÓN FORMATIVA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Se evaluará a través del ticket de salida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 Evaluar con ticket de salida, a través de una pregunta y respuesta ejemplar.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Evaluar con 3 preguntas de cierre. 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Evaluar un producto de aprendizaje. Etc.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58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ESTE MÓDULO DEBE SER ENVIADO AL SIGUIENTE CORREO ELECTRÓNICO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 Correo del docente o número de celular.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Fecha de  envío de la evaluación de la clase, foto o al correo.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/>
              <a:t>Acuerdos de la clase</a:t>
            </a:r>
            <a:br>
              <a:rPr lang="es-ES" sz="3959"/>
            </a:br>
            <a:endParaRPr sz="3959"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628800"/>
            <a:ext cx="2249619" cy="161558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>
            <a:off x="611560" y="3244380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PUNTUALIDAD. 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1880" y="1775117"/>
            <a:ext cx="1469263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>
            <a:off x="3366926" y="3244334"/>
            <a:ext cx="24101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SILENCIAR MICROFONO</a:t>
            </a: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168" y="1648175"/>
            <a:ext cx="1889924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6282819" y="3244334"/>
            <a:ext cx="24039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MANTENER EL MATERIAL QUE SE SOLICITA </a:t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584" y="4005064"/>
            <a:ext cx="1201016" cy="131075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>
            <a:off x="611560" y="5517232"/>
            <a:ext cx="14170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ATENCIÓN Y RESPETO A QUIEN HABLA </a:t>
            </a:r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52337" y="3840673"/>
            <a:ext cx="1079086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/>
          <p:nvPr/>
        </p:nvSpPr>
        <p:spPr>
          <a:xfrm>
            <a:off x="2627784" y="5440362"/>
            <a:ext cx="15910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LEVANTAR LA MANO, PARA OPINAR </a:t>
            </a:r>
            <a:endParaRPr/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33641" y="4167664"/>
            <a:ext cx="1889924" cy="142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5425462" y="5832256"/>
            <a:ext cx="25029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 ACTIVAMENTE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5508104" y="429408"/>
            <a:ext cx="3312368" cy="1067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/>
              <a:t>Separar silabas</a:t>
            </a:r>
            <a:br>
              <a:rPr lang="es-ES" sz="1800"/>
            </a:br>
            <a:r>
              <a:rPr lang="es-ES" sz="1800"/>
              <a:t>Reconocer sonidos iniciales</a:t>
            </a:r>
            <a:br>
              <a:rPr lang="es-ES" sz="1800"/>
            </a:br>
            <a:r>
              <a:rPr lang="es-ES" sz="1800"/>
              <a:t>Comprender textos escritos y orales</a:t>
            </a:r>
            <a:br>
              <a:rPr lang="es-ES" sz="1800"/>
            </a:br>
            <a:r>
              <a:rPr lang="es-ES" sz="1800"/>
              <a:t/>
            </a:r>
            <a:br>
              <a:rPr lang="es-ES" sz="1800"/>
            </a:br>
            <a:endParaRPr sz="1800"/>
          </a:p>
        </p:txBody>
      </p:sp>
      <p:pic>
        <p:nvPicPr>
          <p:cNvPr id="125" name="Google Shape;125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651394"/>
            <a:ext cx="1234480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/>
          <p:nvPr/>
        </p:nvSpPr>
        <p:spPr>
          <a:xfrm>
            <a:off x="611560" y="429408"/>
            <a:ext cx="3393977" cy="626638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voy a aprender?</a:t>
            </a:r>
            <a:endParaRPr/>
          </a:p>
        </p:txBody>
      </p:sp>
      <p:sp>
        <p:nvSpPr>
          <p:cNvPr id="127" name="Google Shape;127;p17"/>
          <p:cNvSpPr/>
          <p:nvPr/>
        </p:nvSpPr>
        <p:spPr>
          <a:xfrm>
            <a:off x="1691680" y="2276872"/>
            <a:ext cx="2880320" cy="576064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¿Cómo lo voy 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2195736" y="4452213"/>
            <a:ext cx="1656184" cy="1281042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¿Para </a:t>
            </a:r>
            <a:r>
              <a:rPr lang="es-ES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qué </a:t>
            </a: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 voy 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aprender?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4396779" y="429408"/>
            <a:ext cx="782489" cy="8393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4788024" y="2420888"/>
            <a:ext cx="720080" cy="6463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5508104" y="2420888"/>
            <a:ext cx="317869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Identificando Sonido Inicial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Contando y segmentando palabras.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Estar atento , escuchando , describiendo . Realizando inferencias y predicciones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/>
          <p:nvPr/>
        </p:nvSpPr>
        <p:spPr>
          <a:xfrm flipH="1">
            <a:off x="5179268" y="4737918"/>
            <a:ext cx="35075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 la comprensión y el gusto de la lectura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 la Conciencia Fonológica.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18" y="4788196"/>
            <a:ext cx="8175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/>
              <a:t>Inicio</a:t>
            </a:r>
            <a:br>
              <a:rPr lang="es-ES" sz="3959"/>
            </a:br>
            <a:r>
              <a:rPr lang="es-ES" sz="3959"/>
              <a:t>Activación Conocimientos Previos</a:t>
            </a:r>
            <a:endParaRPr/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935" y="-36773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/>
          <p:nvPr/>
        </p:nvSpPr>
        <p:spPr>
          <a:xfrm>
            <a:off x="1619672" y="771704"/>
            <a:ext cx="5256584" cy="1330408"/>
          </a:xfrm>
          <a:prstGeom prst="cloud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Activo Mis Aprendizajes</a:t>
            </a:r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1619672" y="2102112"/>
            <a:ext cx="5904656" cy="327110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Recuerdan ¿ Qué hemos Aprendido  en Lenguaje?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Vocales hemos aprendido?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Elementos  tienen sonido inicial  e- i-a?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Nómbralos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57" y="0"/>
            <a:ext cx="90954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/>
          <p:nvPr/>
        </p:nvSpPr>
        <p:spPr>
          <a:xfrm>
            <a:off x="1043608" y="838362"/>
            <a:ext cx="6912768" cy="438943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¿Quién me puede decir que significa  la </a:t>
            </a:r>
            <a:r>
              <a:rPr lang="es-ES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palabra </a:t>
            </a: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Segmentar?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¿Quién me pude dar un ejemplo de  separación de </a:t>
            </a:r>
            <a:r>
              <a:rPr lang="es-ES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sílaba</a:t>
            </a: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cuentos hemos  escuchado?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Motivación </a:t>
            </a:r>
            <a:endParaRPr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375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/>
          <p:nvPr/>
        </p:nvSpPr>
        <p:spPr>
          <a:xfrm>
            <a:off x="2627784" y="1556792"/>
            <a:ext cx="4687416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Recordemos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https://youtu.be/ccK3YZjInME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https://youtu.be/xdSFn9XtY_s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https://youtu.be/hkq44ezngoI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0"/>
          <p:cNvSpPr/>
          <p:nvPr/>
        </p:nvSpPr>
        <p:spPr>
          <a:xfrm flipH="1">
            <a:off x="3011604" y="3006243"/>
            <a:ext cx="35283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095" y="0"/>
            <a:ext cx="9144000" cy="68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/>
          <p:nvPr/>
        </p:nvSpPr>
        <p:spPr>
          <a:xfrm>
            <a:off x="2483768" y="2276872"/>
            <a:ext cx="518457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Evaluación Formativa Ámbito Lenguaje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Nombre__________________________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539552" y="2924944"/>
            <a:ext cx="828092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.- Sonido Inicial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 las imágenes y marca la vocal, de acuerdo a su sonido</a:t>
            </a:r>
            <a:r>
              <a:rPr lang="es-ES" sz="1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inicial.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584" y="3945699"/>
            <a:ext cx="2967802" cy="254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1585" y="3945699"/>
            <a:ext cx="3383300" cy="254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791" y="1458961"/>
            <a:ext cx="938865" cy="1146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677</Words>
  <Application>Microsoft Office PowerPoint</Application>
  <PresentationFormat>Presentación en pantalla (4:3)</PresentationFormat>
  <Paragraphs>117</Paragraphs>
  <Slides>14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PLANIFICACIÓN  CLASES VIRTUALES SEMANA N°20 FECHA : 13-08-2020 Ámbito Comunicación Integral   Núcleo :Lenguaje Verbal NT 1 </vt:lpstr>
      <vt:lpstr>Presentación de PowerPoint</vt:lpstr>
      <vt:lpstr>Presentación de PowerPoint</vt:lpstr>
      <vt:lpstr>Acuerdos de la clase </vt:lpstr>
      <vt:lpstr>Separar silabas Reconocer sonidos iniciales Comprender textos escritos y orales  </vt:lpstr>
      <vt:lpstr>Inicio Activación Conocimientos Previos</vt:lpstr>
      <vt:lpstr>Presentación de PowerPoint</vt:lpstr>
      <vt:lpstr>Motivación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SEMANA N°20 FECHA : 13-08-2020</dc:title>
  <dc:creator>Usuario</dc:creator>
  <cp:lastModifiedBy>Colegio Jean Piaget</cp:lastModifiedBy>
  <cp:revision>10</cp:revision>
  <dcterms:modified xsi:type="dcterms:W3CDTF">2020-08-09T22:56:22Z</dcterms:modified>
</cp:coreProperties>
</file>