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8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50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99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21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26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8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266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12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26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42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03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14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02CF-2313-42CF-9B85-18055759F36B}" type="datetimeFigureOut">
              <a:rPr lang="es-MX" smtClean="0"/>
              <a:t>13/08/2020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477D-6DBD-4631-B99B-E96F9DD26E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32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4.png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mailto:pia.caceres@colegio-jeanpiaget.c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hyperlink" Target="https://www.youtube.com/watch?v=l4WNrvVjiTw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8972" y="1655762"/>
            <a:ext cx="9144000" cy="3073865"/>
          </a:xfrm>
        </p:spPr>
        <p:txBody>
          <a:bodyPr>
            <a:normAutofit fontScale="90000"/>
          </a:bodyPr>
          <a:lstStyle/>
          <a:p>
            <a:r>
              <a:rPr lang="es-CL" sz="53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PRE-KINDER-</a:t>
            </a:r>
            <a:r>
              <a:rPr lang="es-CL" sz="53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KINDER°</a:t>
            </a:r>
            <a:r>
              <a:rPr lang="es-CL" sz="53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s-CL" sz="53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GRADE</a:t>
            </a:r>
            <a:br>
              <a:rPr lang="es-CL" sz="53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CL" sz="53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ONLINE CLASS</a:t>
            </a:r>
            <a:r>
              <a:rPr lang="es-CL" sz="53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CL" sz="53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CL" sz="53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WEEK N°21</a:t>
            </a:r>
            <a:r>
              <a:rPr lang="es-CL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CL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CL" sz="53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DATE: </a:t>
            </a:r>
            <a:r>
              <a:rPr lang="es-CL" sz="53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August</a:t>
            </a:r>
            <a:r>
              <a:rPr lang="es-CL" sz="53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17 </a:t>
            </a:r>
            <a:r>
              <a:rPr lang="es-CL" sz="53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s-CL" sz="53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2020</a:t>
            </a:r>
            <a:endParaRPr lang="es-MX" sz="53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5" y="42628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Miss Pía Cáceres G.</a:t>
            </a:r>
            <a:endParaRPr lang="es-MX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4290">
            <a:off x="789575" y="4668954"/>
            <a:ext cx="1583675" cy="17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BB1E4D-171D-4BEA-BC2B-0FDBA53A9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388923"/>
            <a:ext cx="4781006" cy="59465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8147C62-B37E-4ECE-A817-EAB4324B5A99}"/>
              </a:ext>
            </a:extLst>
          </p:cNvPr>
          <p:cNvSpPr txBox="1"/>
          <p:nvPr/>
        </p:nvSpPr>
        <p:spPr>
          <a:xfrm>
            <a:off x="5394960" y="2700997"/>
            <a:ext cx="6098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SAD= TRISTEZA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450" y="559489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5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D312918-D5AD-4897-9C9D-FC7EDBDA4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737544"/>
            <a:ext cx="4741817" cy="48328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E150-F873-4389-B827-846ABC3213A5}"/>
              </a:ext>
            </a:extLst>
          </p:cNvPr>
          <p:cNvSpPr txBox="1"/>
          <p:nvPr/>
        </p:nvSpPr>
        <p:spPr>
          <a:xfrm>
            <a:off x="5329645" y="2007660"/>
            <a:ext cx="6518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SCARED= MIEDO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373" y="51908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4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CE7CE80-E457-4D5B-9834-EF67FF2D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508996"/>
            <a:ext cx="4428309" cy="557829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F37405-8BD1-4DE4-9FA6-EE4910A68B08}"/>
              </a:ext>
            </a:extLst>
          </p:cNvPr>
          <p:cNvSpPr txBox="1"/>
          <p:nvPr/>
        </p:nvSpPr>
        <p:spPr>
          <a:xfrm>
            <a:off x="5447211" y="2672862"/>
            <a:ext cx="649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ANGRY= ENOJO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813" y="508996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442E88-EF09-4FDC-ACE0-78B27AD6B0B3}"/>
              </a:ext>
            </a:extLst>
          </p:cNvPr>
          <p:cNvSpPr txBox="1"/>
          <p:nvPr/>
        </p:nvSpPr>
        <p:spPr>
          <a:xfrm>
            <a:off x="5608321" y="2700997"/>
            <a:ext cx="6305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SLEEPY= CON SUEÑO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22" l="9585" r="93291">
                        <a14:backgroundMark x1="34345" y1="18530" x2="34345" y2="18530"/>
                        <a14:backgroundMark x1="85783" y1="3834" x2="85783" y2="3834"/>
                        <a14:backgroundMark x1="88658" y1="54473" x2="88658" y2="54473"/>
                        <a14:backgroundMark x1="71246" y1="92332" x2="71246" y2="92332"/>
                        <a14:backgroundMark x1="31789" y1="67891" x2="31789" y2="67891"/>
                        <a14:backgroundMark x1="22524" y1="39617" x2="22524" y2="396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69" y="735047"/>
            <a:ext cx="4762896" cy="47628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324" y="611740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192" y="507237"/>
            <a:ext cx="987638" cy="85351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6497" y="-121894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Match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494040">
            <a:off x="329058" y="95975"/>
            <a:ext cx="1499744" cy="22153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38" l="2844" r="938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0779" y="1203669"/>
            <a:ext cx="1403568" cy="12036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87" r="98913">
                        <a14:foregroundMark x1="51087" y1="63934" x2="51087" y2="63934"/>
                        <a14:foregroundMark x1="40217" y1="62842" x2="40217" y2="62842"/>
                        <a14:foregroundMark x1="3804" y1="35519" x2="3804" y2="355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0779" y="3898434"/>
            <a:ext cx="1403568" cy="11177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0779" y="2538821"/>
            <a:ext cx="1394665" cy="12281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202" y="5147618"/>
            <a:ext cx="1469818" cy="142061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844936" y="1310058"/>
            <a:ext cx="3161212" cy="10465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Comic Sans MS" panose="030F0702030302020204" pitchFamily="66" charset="0"/>
              </a:rPr>
              <a:t>HAPPY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844936" y="2588439"/>
            <a:ext cx="3161212" cy="10465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Comic Sans MS" panose="030F0702030302020204" pitchFamily="66" charset="0"/>
              </a:rPr>
              <a:t>ANGRY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844936" y="3933990"/>
            <a:ext cx="3161212" cy="10465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Comic Sans MS" panose="030F0702030302020204" pitchFamily="66" charset="0"/>
              </a:rPr>
              <a:t>SCARED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844936" y="5334629"/>
            <a:ext cx="3161212" cy="10465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Comic Sans MS" panose="030F0702030302020204" pitchFamily="66" charset="0"/>
              </a:rPr>
              <a:t>SLEEPY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72046" y="1685109"/>
            <a:ext cx="471156" cy="509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</a:t>
            </a:r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1568028" y="2888780"/>
            <a:ext cx="471156" cy="509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21" name="Rectángulo 20"/>
          <p:cNvSpPr/>
          <p:nvPr/>
        </p:nvSpPr>
        <p:spPr>
          <a:xfrm>
            <a:off x="1503199" y="4140926"/>
            <a:ext cx="404425" cy="522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23" name="Rectángulo 22"/>
          <p:cNvSpPr/>
          <p:nvPr/>
        </p:nvSpPr>
        <p:spPr>
          <a:xfrm>
            <a:off x="1503199" y="5387660"/>
            <a:ext cx="339596" cy="47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98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MATCH THE FACE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091" y="2266404"/>
            <a:ext cx="2134921" cy="14925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881" y="2266404"/>
            <a:ext cx="2035562" cy="15267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979" y="2300643"/>
            <a:ext cx="1744995" cy="14925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976" y="2300643"/>
            <a:ext cx="2123818" cy="1492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14204" y="3940629"/>
            <a:ext cx="1744995" cy="6139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HAPPY</a:t>
            </a:r>
            <a:endParaRPr lang="es-MX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639976" y="3940629"/>
            <a:ext cx="1744995" cy="6139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SCARED</a:t>
            </a:r>
            <a:endParaRPr lang="es-MX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40979" y="3940629"/>
            <a:ext cx="1744995" cy="6139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ANGRY</a:t>
            </a:r>
            <a:endParaRPr lang="es-MX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779165" y="3942806"/>
            <a:ext cx="1744995" cy="611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SAD</a:t>
            </a:r>
            <a:endParaRPr lang="es-MX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72" y="5133703"/>
            <a:ext cx="1094700" cy="10863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682" y="4984384"/>
            <a:ext cx="1218581" cy="12356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341" y="4954995"/>
            <a:ext cx="1351819" cy="126506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7284" y="5112840"/>
            <a:ext cx="1067675" cy="1107218"/>
          </a:xfrm>
          <a:prstGeom prst="rect">
            <a:avLst/>
          </a:prstGeom>
        </p:spPr>
      </p:pic>
      <p:pic>
        <p:nvPicPr>
          <p:cNvPr id="16" name="Marcador de contenido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73672">
            <a:off x="10175402" y="151101"/>
            <a:ext cx="1499744" cy="22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8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>
                <a:solidFill>
                  <a:schemeClr val="bg1"/>
                </a:solidFill>
              </a:rPr>
              <a:t>EXIT TICKET </a:t>
            </a:r>
            <a:r>
              <a:rPr lang="es-CL" sz="7300" dirty="0" smtClean="0">
                <a:solidFill>
                  <a:schemeClr val="bg1"/>
                </a:solidFill>
              </a:rPr>
              <a:t>21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838200" y="2059953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CL" sz="2800" dirty="0" err="1" smtClean="0">
                <a:solidFill>
                  <a:schemeClr val="tx1"/>
                </a:solidFill>
              </a:rPr>
              <a:t>How</a:t>
            </a:r>
            <a:r>
              <a:rPr lang="es-CL" sz="2800" dirty="0" smtClean="0">
                <a:solidFill>
                  <a:schemeClr val="tx1"/>
                </a:solidFill>
              </a:rPr>
              <a:t>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feel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today</a:t>
            </a:r>
            <a:r>
              <a:rPr lang="es-CL" sz="2800" dirty="0" smtClean="0">
                <a:solidFill>
                  <a:schemeClr val="tx1"/>
                </a:solidFill>
              </a:rPr>
              <a:t>?</a:t>
            </a:r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s-CL" sz="2800" dirty="0" err="1" smtClean="0">
                <a:solidFill>
                  <a:schemeClr val="tx1"/>
                </a:solidFill>
              </a:rPr>
              <a:t>Draw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happy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face</a:t>
            </a:r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s-CL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CL" sz="2800" dirty="0" err="1" smtClean="0">
                <a:solidFill>
                  <a:schemeClr val="tx1"/>
                </a:solidFill>
              </a:rPr>
              <a:t>Draw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an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angry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face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endParaRPr lang="es-CL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CL" sz="2800" dirty="0" smtClean="0">
              <a:solidFill>
                <a:schemeClr val="tx1"/>
              </a:solidFill>
            </a:endParaRPr>
          </a:p>
          <a:p>
            <a:endParaRPr lang="es-CL" dirty="0" smtClean="0"/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7" y="3568072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4733">
            <a:off x="944103" y="1972473"/>
            <a:ext cx="2818163" cy="37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9514"/>
              </p:ext>
            </p:extLst>
          </p:nvPr>
        </p:nvGraphicFramePr>
        <p:xfrm>
          <a:off x="469408" y="548641"/>
          <a:ext cx="11347454" cy="586576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PRE-KINDER- KINDER</a:t>
                      </a:r>
                      <a:endParaRPr lang="es-CL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</a:t>
                      </a:r>
                      <a:r>
                        <a:rPr lang="es-CL" sz="1200" b="0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es-MX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Reproducir </a:t>
                      </a:r>
                      <a:r>
                        <a:rPr lang="es-MX" sz="1200" b="0" i="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i="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rimas y canciones muy breves y simples para familiarizarse con los sonidos propios del inglés.</a:t>
                      </a:r>
                      <a:endParaRPr lang="es-CL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s-MX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Repiten oralmente una rima o un </a:t>
                      </a:r>
                      <a:r>
                        <a:rPr lang="es-MX" sz="12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</a:t>
                      </a:r>
                      <a:r>
                        <a:rPr lang="es-MX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simple.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s-MX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Reproducen fragmentos de canciones con vocabulario conocido y en rima ("</a:t>
                      </a:r>
                      <a:r>
                        <a:rPr lang="es-MX" sz="12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bed</a:t>
                      </a:r>
                      <a:r>
                        <a:rPr lang="es-MX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head", "</a:t>
                      </a:r>
                      <a:r>
                        <a:rPr lang="es-MX" sz="12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clap</a:t>
                      </a:r>
                      <a:r>
                        <a:rPr lang="es-MX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MX" sz="12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tap</a:t>
                      </a:r>
                      <a:r>
                        <a:rPr lang="es-MX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")</a:t>
                      </a:r>
                      <a:endParaRPr lang="es-ES_tradnl" sz="1200" b="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Feelings</a:t>
                      </a:r>
                      <a:endParaRPr lang="es-CL" sz="12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endParaRPr lang="es-CL" sz="12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Reproducir</a:t>
                      </a:r>
                      <a:r>
                        <a:rPr lang="es-CL" sz="1200" b="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repetir rimas acerca de </a:t>
                      </a:r>
                      <a:r>
                        <a:rPr lang="es-CL" sz="1200" b="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feelings</a:t>
                      </a:r>
                      <a:endParaRPr lang="es-CL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Reglas de la clase virtual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  <a:endParaRPr lang="es-MX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26442">
            <a:off x="8660845" y="3104206"/>
            <a:ext cx="3217097" cy="33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Importante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2041">
            <a:off x="9271220" y="2067025"/>
            <a:ext cx="214597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I</a:t>
            </a:r>
            <a:r>
              <a:rPr lang="es-MX" dirty="0" smtClean="0">
                <a:solidFill>
                  <a:schemeClr val="bg1"/>
                </a:solidFill>
              </a:rPr>
              <a:t>nicio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67647">
            <a:off x="5394562" y="3182784"/>
            <a:ext cx="2876022" cy="29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FEELINGS 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WEEK 21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>
              <a:solidFill>
                <a:schemeClr val="bg1"/>
              </a:solidFill>
            </a:endParaRPr>
          </a:p>
          <a:p>
            <a:pPr algn="just"/>
            <a:r>
              <a:rPr lang="es-MX" sz="3600" dirty="0" smtClean="0">
                <a:solidFill>
                  <a:schemeClr val="bg1"/>
                </a:solidFill>
              </a:rPr>
              <a:t>Objetivo: 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Reproducir y repetir rimas acerca de </a:t>
            </a:r>
            <a:r>
              <a:rPr lang="es-CL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feelings</a:t>
            </a:r>
            <a:endParaRPr lang="es-CL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CL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53663" y="411990"/>
            <a:ext cx="3365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>
                <a:solidFill>
                  <a:schemeClr val="bg1"/>
                </a:solidFill>
              </a:rPr>
              <a:t>August</a:t>
            </a:r>
            <a:r>
              <a:rPr lang="es-MX" sz="3200" dirty="0" smtClean="0">
                <a:solidFill>
                  <a:schemeClr val="bg1"/>
                </a:solidFill>
              </a:rPr>
              <a:t> 17 </a:t>
            </a:r>
            <a:r>
              <a:rPr lang="es-MX" sz="3200" dirty="0" err="1" smtClean="0">
                <a:solidFill>
                  <a:schemeClr val="bg1"/>
                </a:solidFill>
              </a:rPr>
              <a:t>th</a:t>
            </a:r>
            <a:r>
              <a:rPr lang="es-MX" sz="3200" dirty="0" smtClean="0">
                <a:solidFill>
                  <a:schemeClr val="bg1"/>
                </a:solidFill>
              </a:rPr>
              <a:t>, 2020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657" y="3438253"/>
            <a:ext cx="4876800" cy="2933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4980">
            <a:off x="353699" y="981832"/>
            <a:ext cx="2397477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MOTIVACIÓN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312126" y="1690688"/>
            <a:ext cx="5357780" cy="25934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encuentres muy bien, hoy trabajaremos en reconocer las emociones correspondiente a la semana 21, 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antes de comenzar quiero que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acompañes a cantar la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 canción: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Link:</a:t>
            </a:r>
            <a:r>
              <a:rPr lang="es-MX" sz="1400" dirty="0">
                <a:hlinkClick r:id="rId2"/>
              </a:rPr>
              <a:t>https://www.youtube.com/watch?v=l4WNrvVjiTw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7" y="2096086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085" y="4479874"/>
            <a:ext cx="4174002" cy="1855769"/>
          </a:xfrm>
          <a:prstGeom prst="rect">
            <a:avLst/>
          </a:prstGeom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57248">
            <a:off x="391187" y="313912"/>
            <a:ext cx="1583675" cy="17555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9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65216">
            <a:off x="2279771" y="835622"/>
            <a:ext cx="626965" cy="1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5C3AD8-2E62-4ED4-9952-CEC9CC73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940525"/>
            <a:ext cx="4310743" cy="54912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AA6D53-3811-4759-8370-0E69807435DD}"/>
              </a:ext>
            </a:extLst>
          </p:cNvPr>
          <p:cNvSpPr txBox="1"/>
          <p:nvPr/>
        </p:nvSpPr>
        <p:spPr>
          <a:xfrm>
            <a:off x="5828714" y="2736502"/>
            <a:ext cx="5734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anose="020B0609020204030204" pitchFamily="49" charset="0"/>
              </a:rPr>
              <a:t>HAPPY= FELIZ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5800" y="277743"/>
            <a:ext cx="440615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Listen and repeat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261" y="513767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44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433</Words>
  <Application>Microsoft Office PowerPoint</Application>
  <PresentationFormat>Panorámica</PresentationFormat>
  <Paragraphs>91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Bell MT</vt:lpstr>
      <vt:lpstr>Calibri</vt:lpstr>
      <vt:lpstr>Calibri Light</vt:lpstr>
      <vt:lpstr>Comic Sans MS</vt:lpstr>
      <vt:lpstr>Consolas</vt:lpstr>
      <vt:lpstr>Times New Roman</vt:lpstr>
      <vt:lpstr>Wingdings</vt:lpstr>
      <vt:lpstr>Tema de Office</vt:lpstr>
      <vt:lpstr>PRE-KINDER-KINDER° GRADE  ONLINE CLASS WEEK N°21 DATE: August 17 th, 2020</vt:lpstr>
      <vt:lpstr>Presentación de PowerPoint</vt:lpstr>
      <vt:lpstr>Reglas de la clase virtual </vt:lpstr>
      <vt:lpstr>Presentación de PowerPoint</vt:lpstr>
      <vt:lpstr>Importante </vt:lpstr>
      <vt:lpstr>Inicio</vt:lpstr>
      <vt:lpstr>FEELINGS  WEEK 21</vt:lpstr>
      <vt:lpstr>MOTIVACIÓN</vt:lpstr>
      <vt:lpstr>Listen and repeat </vt:lpstr>
      <vt:lpstr>Presentación de PowerPoint</vt:lpstr>
      <vt:lpstr>Presentación de PowerPoint</vt:lpstr>
      <vt:lpstr>Presentación de PowerPoint</vt:lpstr>
      <vt:lpstr>Presentación de PowerPoint</vt:lpstr>
      <vt:lpstr>Match </vt:lpstr>
      <vt:lpstr>MATCH THE FACE </vt:lpstr>
      <vt:lpstr>EXIT TICKET 21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27</cp:revision>
  <dcterms:created xsi:type="dcterms:W3CDTF">2020-08-03T02:54:47Z</dcterms:created>
  <dcterms:modified xsi:type="dcterms:W3CDTF">2020-08-14T02:50:06Z</dcterms:modified>
</cp:coreProperties>
</file>