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B05D10-0278-4F4D-B516-DED06117C5E7}">
  <a:tblStyle styleId="{D4B05D10-0278-4F4D-B516-DED06117C5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1CC313-B8B9-4017-9B6F-F7CF3DD30620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256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916669" y="1602120"/>
            <a:ext cx="7772400" cy="27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ES" sz="2800" b="1" dirty="0"/>
              <a:t>PLANIFICACIÓN  CLASES VIRTUALES</a:t>
            </a:r>
            <a:br>
              <a:rPr lang="es-ES" sz="2800" dirty="0"/>
            </a:br>
            <a:r>
              <a:rPr lang="es-ES" sz="2800" dirty="0"/>
              <a:t>SEMANA N°21</a:t>
            </a:r>
            <a:br>
              <a:rPr lang="es-ES" sz="2800" dirty="0"/>
            </a:br>
            <a:r>
              <a:rPr lang="es-ES" sz="2800" dirty="0"/>
              <a:t>FECHA : 19-08-2020</a:t>
            </a:r>
            <a:br>
              <a:rPr lang="es-ES" sz="2800" dirty="0"/>
            </a:br>
            <a:r>
              <a:rPr lang="es-ES" sz="2800" dirty="0"/>
              <a:t>Ámbito Comunicación Integral  </a:t>
            </a:r>
            <a:br>
              <a:rPr lang="es-ES" sz="2800" dirty="0"/>
            </a:br>
            <a:r>
              <a:rPr lang="es-ES" sz="2800" dirty="0"/>
              <a:t>Núcleo :Lenguaje Verbal</a:t>
            </a:r>
            <a:br>
              <a:rPr lang="es-ES" sz="2800" dirty="0"/>
            </a:br>
            <a:r>
              <a:rPr lang="es-ES" sz="2800" dirty="0"/>
              <a:t>NT 1 </a:t>
            </a:r>
            <a:endParaRPr dirty="0"/>
          </a:p>
        </p:txBody>
      </p:sp>
      <p:sp>
        <p:nvSpPr>
          <p:cNvPr id="89" name="Google Shape;89;p1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saludable</a:t>
            </a:r>
            <a:endParaRPr sz="16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0261" y="457200"/>
            <a:ext cx="2354425" cy="191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/>
          <p:nvPr/>
        </p:nvSpPr>
        <p:spPr>
          <a:xfrm>
            <a:off x="3746694" y="633047"/>
            <a:ext cx="4736123" cy="215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5C4A41-0415-4443-BA0D-A7D6EA4CF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A5EAB37-C12E-4230-AC7A-C9DB997193FA}"/>
              </a:ext>
            </a:extLst>
          </p:cNvPr>
          <p:cNvSpPr/>
          <p:nvPr/>
        </p:nvSpPr>
        <p:spPr>
          <a:xfrm>
            <a:off x="3376247" y="309489"/>
            <a:ext cx="55426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.-Separación de Sílabas. Instrucciones: observa cada dibujo. Luego</a:t>
            </a:r>
          </a:p>
          <a:p>
            <a:r>
              <a:rPr lang="es-ES" dirty="0"/>
              <a:t>separa en sílabas las siguientes palabras apoyándote de aplausos y los</a:t>
            </a:r>
          </a:p>
          <a:p>
            <a:r>
              <a:rPr lang="es-ES" dirty="0"/>
              <a:t>pies. Colorea los círculos según la cantidad de sílabas de cada elemento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1A051F-B3E3-4406-A1A2-A71EC6681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0" t="16706" r="5550" b="11022"/>
          <a:stretch/>
        </p:blipFill>
        <p:spPr>
          <a:xfrm>
            <a:off x="4195322" y="1479040"/>
            <a:ext cx="4657941" cy="51749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963"/>
            <a:ext cx="9144000" cy="680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/>
          <p:nvPr/>
        </p:nvSpPr>
        <p:spPr>
          <a:xfrm>
            <a:off x="457200" y="2276873"/>
            <a:ext cx="2792437" cy="2112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 Lectora  </a:t>
            </a: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Escucha con atención  la lectura, con la ayuda de una adulto, colorea la respuesta correcta.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BA67FA-DA8B-4103-8E17-B13F64B8F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2" t="8410" r="1154" b="6051"/>
          <a:stretch/>
        </p:blipFill>
        <p:spPr>
          <a:xfrm>
            <a:off x="4346917" y="1906548"/>
            <a:ext cx="3993095" cy="46768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1" name="Google Shape;191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05530" y="-137036"/>
            <a:ext cx="93550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/>
          <p:nvPr/>
        </p:nvSpPr>
        <p:spPr>
          <a:xfrm>
            <a:off x="683568" y="344557"/>
            <a:ext cx="165618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b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21</a:t>
            </a:r>
            <a:endParaRPr dirty="0"/>
          </a:p>
        </p:txBody>
      </p:sp>
      <p:sp>
        <p:nvSpPr>
          <p:cNvPr id="193" name="Google Shape;193;p24"/>
          <p:cNvSpPr/>
          <p:nvPr/>
        </p:nvSpPr>
        <p:spPr>
          <a:xfrm>
            <a:off x="683568" y="274638"/>
            <a:ext cx="1440160" cy="164219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2803298" y="476672"/>
            <a:ext cx="3977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Dibuja elementos de acuerdo al sonido inicial de la vocal indicada</a:t>
            </a:r>
            <a:endParaRPr dirty="0"/>
          </a:p>
        </p:txBody>
      </p:sp>
      <p:sp>
        <p:nvSpPr>
          <p:cNvPr id="196" name="Google Shape;196;p24"/>
          <p:cNvSpPr/>
          <p:nvPr/>
        </p:nvSpPr>
        <p:spPr>
          <a:xfrm>
            <a:off x="4792006" y="1198030"/>
            <a:ext cx="1882905" cy="1615507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4"/>
          <p:cNvSpPr/>
          <p:nvPr/>
        </p:nvSpPr>
        <p:spPr>
          <a:xfrm>
            <a:off x="2566120" y="2445255"/>
            <a:ext cx="2005880" cy="2267421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7024254" y="2290511"/>
            <a:ext cx="1857882" cy="2267421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A713BAF-84DC-43B5-94B4-513A1AB34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4" t="9026" r="26098" b="48307"/>
          <a:stretch/>
        </p:blipFill>
        <p:spPr>
          <a:xfrm>
            <a:off x="2606210" y="1212629"/>
            <a:ext cx="1128077" cy="1143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47B5A0-D0B2-49DF-9DBE-189CC4D6E5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3" t="23524" r="6132" b="14300"/>
          <a:stretch/>
        </p:blipFill>
        <p:spPr>
          <a:xfrm>
            <a:off x="261864" y="2720464"/>
            <a:ext cx="2156259" cy="1143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2B73C1-76E1-4BD7-BC05-B5927347A0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09" t="-1245" r="22117" b="50208"/>
          <a:stretch/>
        </p:blipFill>
        <p:spPr>
          <a:xfrm>
            <a:off x="4909720" y="2984484"/>
            <a:ext cx="2038544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64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/>
          <p:nvPr/>
        </p:nvSpPr>
        <p:spPr>
          <a:xfrm>
            <a:off x="570384" y="603447"/>
            <a:ext cx="6174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DIBUJA 1 ELEMENTO QUE TENGA 3 SILABAS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DIBUJA 1 ELEMENTO QUE TENGA 2 SILABAS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25"/>
          <p:cNvSpPr/>
          <p:nvPr/>
        </p:nvSpPr>
        <p:spPr>
          <a:xfrm>
            <a:off x="720696" y="2028847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800" dirty="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800" dirty="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Marca con una x la imagen de la portada del libro </a:t>
            </a:r>
            <a:r>
              <a:rPr lang="es-ES" sz="1800" dirty="0" err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leido</a:t>
            </a:r>
            <a:endParaRPr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84CF659-BECB-476D-968C-0612F38A5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28848"/>
            <a:ext cx="8229600" cy="4097316"/>
          </a:xfrm>
        </p:spPr>
        <p:txBody>
          <a:bodyPr/>
          <a:lstStyle/>
          <a:p>
            <a:pPr marL="114300" indent="0">
              <a:buNone/>
            </a:pPr>
            <a:endParaRPr lang="es-CL" dirty="0"/>
          </a:p>
          <a:p>
            <a:pPr marL="114300" indent="0">
              <a:buNone/>
            </a:pPr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E4431B6-2F01-4141-8A5D-F0B1E766EA48}"/>
              </a:ext>
            </a:extLst>
          </p:cNvPr>
          <p:cNvSpPr/>
          <p:nvPr/>
        </p:nvSpPr>
        <p:spPr>
          <a:xfrm>
            <a:off x="1012874" y="1322363"/>
            <a:ext cx="2616591" cy="11957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8BBF3E8-FD08-4A35-8E11-2D2E39691C7A}"/>
              </a:ext>
            </a:extLst>
          </p:cNvPr>
          <p:cNvSpPr/>
          <p:nvPr/>
        </p:nvSpPr>
        <p:spPr>
          <a:xfrm>
            <a:off x="4441371" y="1322363"/>
            <a:ext cx="3137325" cy="11957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7FBD86-744B-40EA-B127-46CB97AD2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684" y="2838785"/>
            <a:ext cx="1458746" cy="17081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BED7F0-DCDA-4A8E-AACF-D6C803DD2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472" y="3138013"/>
            <a:ext cx="2107245" cy="162159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67"/>
            <a:ext cx="9144000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>
            <a:spLocks noGrp="1"/>
          </p:cNvSpPr>
          <p:nvPr>
            <p:ph type="body" idx="1"/>
          </p:nvPr>
        </p:nvSpPr>
        <p:spPr>
          <a:xfrm>
            <a:off x="2483768" y="764705"/>
            <a:ext cx="4176464" cy="280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Enviar fotografía de este ticket de salida a: Educadora Carla Muñoz Saldaña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Correo:carla.munoz@colegio-jeanpiaget.cl	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/>
              <a:t>Celular: 972188895	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/>
              <a:t>	</a:t>
            </a:r>
            <a:endParaRPr/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/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2606" y="2733622"/>
            <a:ext cx="1678788" cy="167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4"/>
          <p:cNvGraphicFramePr/>
          <p:nvPr>
            <p:extLst>
              <p:ext uri="{D42A27DB-BD31-4B8C-83A1-F6EECF244321}">
                <p14:modId xmlns:p14="http://schemas.microsoft.com/office/powerpoint/2010/main" val="257851261"/>
              </p:ext>
            </p:extLst>
          </p:nvPr>
        </p:nvGraphicFramePr>
        <p:xfrm>
          <a:off x="467544" y="260649"/>
          <a:ext cx="8244925" cy="6597352"/>
        </p:xfrm>
        <a:graphic>
          <a:graphicData uri="http://schemas.openxmlformats.org/drawingml/2006/table">
            <a:tbl>
              <a:tblPr>
                <a:noFill/>
                <a:tableStyleId>{D4B05D10-0278-4F4D-B516-DED06117C5E7}</a:tableStyleId>
              </a:tblPr>
              <a:tblGrid>
                <a:gridCol w="258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3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Ámbito Comunicación Integral. Lenguaje Verbal / Pre Kínder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94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Carla Muñoz Saldaña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31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 Figueroa Correa.</a:t>
                      </a:r>
                      <a:endParaRPr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85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 3 Descubrir en contextos lúdicos, atributos fonológicos de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palabras conocidas; tales como conteo de palabras, segmentación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 conteo de silabas, identificando sonidos finales e iniciales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OA 6 : Comprender contextos explícitos de texto literario  y no literarios a partir de la escucha atenta, describiendo información y realizando progresivamente inferencias y predicciones.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291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Identifica sonidos iniciales, en contextos lúdicos  98 % de logro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Cuenta la silaba de que componen una palabra. A partir  de una palabra  96% de logro</a:t>
                      </a:r>
                      <a:endParaRPr dirty="0"/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s-ES" sz="1400" u="none" strike="noStrike" cap="none" dirty="0"/>
                        <a:t>Responde preguntas que hacen referencia al contenido explícito e implícito de un texto escuchado.   99% de Logro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506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Sonido Inicial / Identificar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Separación de silaba /Segmentar</a:t>
                      </a:r>
                      <a:endParaRPr dirty="0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Texto “ Cuento”/ Comprender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3349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: Retroalimentar el funcionamientos de los aprendizajes remotos, que se entregan a los estudiantes.</a:t>
                      </a:r>
                      <a:endParaRPr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231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Formativa ( Retroalimentación)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003" y="39374"/>
            <a:ext cx="936104" cy="808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2;p15"/>
          <p:cNvGraphicFramePr/>
          <p:nvPr>
            <p:extLst>
              <p:ext uri="{D42A27DB-BD31-4B8C-83A1-F6EECF244321}">
                <p14:modId xmlns:p14="http://schemas.microsoft.com/office/powerpoint/2010/main" val="758291279"/>
              </p:ext>
            </p:extLst>
          </p:nvPr>
        </p:nvGraphicFramePr>
        <p:xfrm>
          <a:off x="395536" y="544798"/>
          <a:ext cx="8424950" cy="5602614"/>
        </p:xfrm>
        <a:graphic>
          <a:graphicData uri="http://schemas.openxmlformats.org/drawingml/2006/table">
            <a:tbl>
              <a:tblPr bandRow="1">
                <a:noFill/>
                <a:tableStyleId>{6C1CC313-B8B9-4017-9B6F-F7CF3DD30620}</a:tableStyleId>
              </a:tblPr>
              <a:tblGrid>
                <a:gridCol w="184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7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ACTIVIDAD(ES) Y RECURSOS PEDAGÓGICOS 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motiva a los estudiantes a ubicarse en un lugar cómodo y limpio para realizar la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actividad.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Se Invita a la familia a que esta semana se dará inicio a Semana  de retroalimentación de los aprendizajes, en relación a los objetivos plateados. ., la cual un adulto será el encargado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de leer las instrucciones y guiar al alumno para el desarrollo de las guías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RECURSOS: Video, guía de trabajo, texto escolar, cuaderno etc. 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1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EVALUACIÓN FORMATIVA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 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Se evaluará a través del ticket de salida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 Evaluar con ticket de salida, a través de una pregunta y respuesta ejemplar.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Evaluar con 3 preguntas de cierre. </a:t>
                      </a:r>
                      <a:endParaRPr sz="1200" u="none" strike="noStrike" cap="none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Evaluar un producto de aprendizaje. Etc.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8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/>
                        <a:t>ESTE MÓDULO DEBE SER ENVIADO AL SIGUIENTE CORREO ELECTRÓNICO</a:t>
                      </a:r>
                      <a:endParaRPr sz="12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 Correo del docente o número de celular.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strike="noStrike" cap="none" dirty="0"/>
                        <a:t>Fecha de  envío de la evaluación de la clase, foto o al correo.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Acuerdos de la clase</a:t>
            </a:r>
            <a:br>
              <a:rPr lang="es-ES" sz="3959"/>
            </a:br>
            <a:endParaRPr sz="3959"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628800"/>
            <a:ext cx="2249619" cy="161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PUNTUALIDAD. 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1880" y="1775117"/>
            <a:ext cx="1469263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SILENCIAR MICROFONO</a:t>
            </a: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1648175"/>
            <a:ext cx="1889924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MANTENER EL MATERIAL QUE SE SOLICITA 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4" y="4005064"/>
            <a:ext cx="1201016" cy="131075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ATENCIÓN Y RESPETO A QUIEN HABLA 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2337" y="3840673"/>
            <a:ext cx="1079086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 LA MANO, PARA OPINAR </a:t>
            </a:r>
            <a:endParaRPr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3641" y="4167664"/>
            <a:ext cx="1889924" cy="142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 ACTIVAMENTE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5508104" y="429408"/>
            <a:ext cx="3312368" cy="106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/>
              <a:t>Separar silabas</a:t>
            </a:r>
            <a:br>
              <a:rPr lang="es-ES" sz="1800"/>
            </a:br>
            <a:r>
              <a:rPr lang="es-ES" sz="1800"/>
              <a:t>Reconocer sonidos iniciales</a:t>
            </a:r>
            <a:br>
              <a:rPr lang="es-ES" sz="1800"/>
            </a:br>
            <a:r>
              <a:rPr lang="es-ES" sz="1800"/>
              <a:t>Comprender textos escritos y orales</a:t>
            </a:r>
            <a:br>
              <a:rPr lang="es-ES" sz="1800"/>
            </a:br>
            <a:br>
              <a:rPr lang="es-ES" sz="1800"/>
            </a:br>
            <a:endParaRPr sz="1800"/>
          </a:p>
        </p:txBody>
      </p:sp>
      <p:pic>
        <p:nvPicPr>
          <p:cNvPr id="125" name="Google Shape;12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51394"/>
            <a:ext cx="123448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/>
          <p:nvPr/>
        </p:nvSpPr>
        <p:spPr>
          <a:xfrm>
            <a:off x="611560" y="429408"/>
            <a:ext cx="3393977" cy="626638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voy a aprender?</a:t>
            </a: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1691680" y="2276872"/>
            <a:ext cx="2880320" cy="57606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¿Cómo lo voy 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2195736" y="4452213"/>
            <a:ext cx="1656184" cy="1281042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¿Para qué lo voy 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aprender?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4396779" y="429408"/>
            <a:ext cx="782489" cy="8393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4788024" y="2420888"/>
            <a:ext cx="720080" cy="646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5508104" y="2420888"/>
            <a:ext cx="317869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Identificando Sonido Inicial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Contando y segmentando palabras.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Estar atento , escuchando , describiendo . Realizando inferencias y predicciones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/>
          <p:nvPr/>
        </p:nvSpPr>
        <p:spPr>
          <a:xfrm flipH="1">
            <a:off x="5179268" y="4737918"/>
            <a:ext cx="35075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la comprensión y el gusto de la lectura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la Conciencia Fonológica.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18" y="4788196"/>
            <a:ext cx="8175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/>
              <a:t>Inicio</a:t>
            </a:r>
            <a:br>
              <a:rPr lang="es-ES" sz="3959"/>
            </a:br>
            <a:r>
              <a:rPr lang="es-ES" sz="3959"/>
              <a:t>Activación Conocimientos Previos</a:t>
            </a:r>
            <a:endParaRPr/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35" y="-36773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Activo Mis Aprendizajes</a:t>
            </a: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1619672" y="2102112"/>
            <a:ext cx="5904656" cy="327110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Recuerdan ¿ Qué hemos Aprendido  en Lenguaje?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Vocales hemos aprendido?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Elementos  tienen sonido inicial  e- i-a?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Nómbralos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57" y="0"/>
            <a:ext cx="90954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/>
          <p:nvPr/>
        </p:nvSpPr>
        <p:spPr>
          <a:xfrm>
            <a:off x="1043608" y="838362"/>
            <a:ext cx="6912768" cy="438943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¿Quién me puede decir que significa  la palabra Segmentar?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¿Quién me pude dar un ejemplo de  separación de sílaba?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¿Qué cuentos hemos  escuchado?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Motivación </a:t>
            </a:r>
            <a:endParaRPr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2627784" y="1556792"/>
            <a:ext cx="4687416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Recordemos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0"/>
          <p:cNvSpPr/>
          <p:nvPr/>
        </p:nvSpPr>
        <p:spPr>
          <a:xfrm flipH="1">
            <a:off x="3011604" y="3006243"/>
            <a:ext cx="35283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CBF8BD-4B3B-4A2B-BB25-9281D502C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7BA8F24-67A4-4960-8D5E-D13FDA06A770}"/>
              </a:ext>
            </a:extLst>
          </p:cNvPr>
          <p:cNvSpPr/>
          <p:nvPr/>
        </p:nvSpPr>
        <p:spPr>
          <a:xfrm>
            <a:off x="1223889" y="1039374"/>
            <a:ext cx="4248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RECORDEMOS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FBAC258-D50B-4B1C-9AFC-B54CFD45FC80}"/>
              </a:ext>
            </a:extLst>
          </p:cNvPr>
          <p:cNvSpPr/>
          <p:nvPr/>
        </p:nvSpPr>
        <p:spPr>
          <a:xfrm>
            <a:off x="2053883" y="1347152"/>
            <a:ext cx="4990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https://youtu.be/Rj4RwPRCQVo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853EC27-4B4E-469F-AA1F-7DBF7A0EA204}"/>
              </a:ext>
            </a:extLst>
          </p:cNvPr>
          <p:cNvSpPr/>
          <p:nvPr/>
        </p:nvSpPr>
        <p:spPr>
          <a:xfrm>
            <a:off x="2053883" y="2321170"/>
            <a:ext cx="3845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https://youtu.be/eSWwEdjo52Y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2180492" y="886264"/>
            <a:ext cx="3488788" cy="25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Guía de Retroalimentación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Nombre__________________________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1566493" y="3428999"/>
            <a:ext cx="2316190" cy="318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808214A-0A8E-4B46-B017-B078F8257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98474"/>
            <a:ext cx="9143999" cy="695647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F784575-DA38-4079-8E80-D3144B99A0C9}"/>
              </a:ext>
            </a:extLst>
          </p:cNvPr>
          <p:cNvSpPr/>
          <p:nvPr/>
        </p:nvSpPr>
        <p:spPr>
          <a:xfrm>
            <a:off x="1167618" y="1603717"/>
            <a:ext cx="65836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.- </a:t>
            </a:r>
          </a:p>
          <a:p>
            <a:endParaRPr lang="es-ES" dirty="0"/>
          </a:p>
          <a:p>
            <a:r>
              <a:rPr lang="es-ES" dirty="0"/>
              <a:t>Sonido Inicial</a:t>
            </a:r>
          </a:p>
          <a:p>
            <a:endParaRPr lang="es-ES" dirty="0"/>
          </a:p>
          <a:p>
            <a:r>
              <a:rPr lang="es-ES" dirty="0"/>
              <a:t>Observa las imágenes y marca la vocal, de acuerdo a su sonido inicial.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F5EAB26-6FC9-4EA0-AF94-F1456C3237EB}"/>
              </a:ext>
            </a:extLst>
          </p:cNvPr>
          <p:cNvSpPr/>
          <p:nvPr/>
        </p:nvSpPr>
        <p:spPr>
          <a:xfrm>
            <a:off x="1026942" y="886264"/>
            <a:ext cx="63023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 Guía de Retroalimentación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7D7F09E-AFB9-4030-A64B-2FDED9EB1526}"/>
              </a:ext>
            </a:extLst>
          </p:cNvPr>
          <p:cNvSpPr/>
          <p:nvPr/>
        </p:nvSpPr>
        <p:spPr>
          <a:xfrm>
            <a:off x="1026943" y="1364566"/>
            <a:ext cx="5824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Nombre___________________________________ </a:t>
            </a:r>
            <a:r>
              <a:rPr lang="es-CL" dirty="0" err="1"/>
              <a:t>Pk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920416-66CE-405F-918F-A28753EAB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34" r="996" b="-172"/>
          <a:stretch/>
        </p:blipFill>
        <p:spPr>
          <a:xfrm>
            <a:off x="163146" y="2867836"/>
            <a:ext cx="3438185" cy="38264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0EA477-CB2B-47AD-910B-DD4B89C93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27"/>
          <a:stretch/>
        </p:blipFill>
        <p:spPr>
          <a:xfrm>
            <a:off x="5261319" y="2799326"/>
            <a:ext cx="3536217" cy="38264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730</Words>
  <Application>Microsoft Office PowerPoint</Application>
  <PresentationFormat>Presentación en pantalla (4:3)</PresentationFormat>
  <Paragraphs>122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Verdana</vt:lpstr>
      <vt:lpstr>Tema de Office</vt:lpstr>
      <vt:lpstr>PLANIFICACIÓN  CLASES VIRTUALES SEMANA N°21 FECHA : 19-08-2020 Ámbito Comunicación Integral   Núcleo :Lenguaje Verbal NT 1 </vt:lpstr>
      <vt:lpstr>Presentación de PowerPoint</vt:lpstr>
      <vt:lpstr>Presentación de PowerPoint</vt:lpstr>
      <vt:lpstr>Acuerdos de la clase </vt:lpstr>
      <vt:lpstr>Separar silabas Reconocer sonidos iniciales Comprender textos escritos y orales  </vt:lpstr>
      <vt:lpstr>Inicio Activación Conocimientos Previos</vt:lpstr>
      <vt:lpstr>Presentación de PowerPoint</vt:lpstr>
      <vt:lpstr>Motivación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N°20 FECHA : 13-08-2020</dc:title>
  <dc:creator>Usuario</dc:creator>
  <cp:lastModifiedBy>Carla Muñoz Saldaña</cp:lastModifiedBy>
  <cp:revision>22</cp:revision>
  <dcterms:modified xsi:type="dcterms:W3CDTF">2020-08-17T13:30:34Z</dcterms:modified>
</cp:coreProperties>
</file>