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56" r:id="rId3"/>
    <p:sldId id="307" r:id="rId4"/>
    <p:sldId id="295" r:id="rId5"/>
    <p:sldId id="305" r:id="rId6"/>
    <p:sldId id="304" r:id="rId7"/>
    <p:sldId id="308" r:id="rId8"/>
    <p:sldId id="300" r:id="rId9"/>
    <p:sldId id="309" r:id="rId10"/>
    <p:sldId id="312" r:id="rId11"/>
    <p:sldId id="310" r:id="rId12"/>
    <p:sldId id="297" r:id="rId13"/>
    <p:sldId id="311" r:id="rId14"/>
    <p:sldId id="306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xmlns="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4T16:44:12.858" idx="2">
    <p:pos x="5103" y="2795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20-08-2020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BB11EE4-EFC0-4D7C-9D1D-18615B79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" y="0"/>
            <a:ext cx="909549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5ADA7D-8929-4111-8C19-E5CCE3FD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4982"/>
          </a:xfrm>
        </p:spPr>
        <p:txBody>
          <a:bodyPr>
            <a:normAutofit/>
          </a:bodyPr>
          <a:lstStyle/>
          <a:p>
            <a:r>
              <a:rPr lang="es-ES" sz="2400" dirty="0"/>
              <a:t>1.b Cuenta los elementos y une con el número que corresponda.</a:t>
            </a:r>
            <a:br>
              <a:rPr lang="es-ES" sz="2400" dirty="0"/>
            </a:br>
            <a:endParaRPr lang="es-CL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A599EBD-C537-43AC-A451-5EEF5F4E4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47" t="6001" r="9435" b="6499"/>
          <a:stretch/>
        </p:blipFill>
        <p:spPr>
          <a:xfrm>
            <a:off x="2339752" y="1124744"/>
            <a:ext cx="44644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112474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2.-Observa el patrón de Forma , utiliza los colores,  dibujando pintando según corresponda .</a:t>
            </a:r>
          </a:p>
          <a:p>
            <a:endParaRPr lang="es-CL" sz="1400" dirty="0"/>
          </a:p>
          <a:p>
            <a:r>
              <a:rPr lang="es-CL" sz="14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D9E5E48-8785-47F0-B2A9-02C26E1F8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19"/>
          <a:stretch/>
        </p:blipFill>
        <p:spPr>
          <a:xfrm>
            <a:off x="1709737" y="1995487"/>
            <a:ext cx="6246639" cy="19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44" y="0"/>
            <a:ext cx="921914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8EB012-4806-4270-9812-89A48C3F6FB0}"/>
              </a:ext>
            </a:extLst>
          </p:cNvPr>
          <p:cNvSpPr/>
          <p:nvPr/>
        </p:nvSpPr>
        <p:spPr>
          <a:xfrm>
            <a:off x="1547664" y="908719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21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xmlns="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DD2689-9D6C-49FF-A6FD-C3FD8183C7F8}"/>
              </a:ext>
            </a:extLst>
          </p:cNvPr>
          <p:cNvSpPr/>
          <p:nvPr/>
        </p:nvSpPr>
        <p:spPr>
          <a:xfrm>
            <a:off x="3347864" y="10527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1.- Observa cada saquito, cuenta las bolitas y grafica el número.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9C32535-C956-4CA3-BACE-2DADA0F27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0" t="27320" r="15981" b="4640"/>
          <a:stretch/>
        </p:blipFill>
        <p:spPr>
          <a:xfrm>
            <a:off x="4175955" y="2456892"/>
            <a:ext cx="2688527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542"/>
            <a:ext cx="9328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6792" y="1586409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2. Encierra en un círculo las figuras que aparecieron en el  Patrón.</a:t>
            </a:r>
          </a:p>
          <a:p>
            <a:r>
              <a:rPr lang="es-CL" dirty="0"/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6971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44685275-2BFC-4852-BC98-684D728C9239}"/>
              </a:ext>
            </a:extLst>
          </p:cNvPr>
          <p:cNvSpPr/>
          <p:nvPr/>
        </p:nvSpPr>
        <p:spPr>
          <a:xfrm>
            <a:off x="3237540" y="2348880"/>
            <a:ext cx="1046428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xmlns="" id="{53C47639-2969-402A-A606-33593B9F2F3A}"/>
              </a:ext>
            </a:extLst>
          </p:cNvPr>
          <p:cNvSpPr/>
          <p:nvPr/>
        </p:nvSpPr>
        <p:spPr>
          <a:xfrm>
            <a:off x="4572000" y="2276872"/>
            <a:ext cx="648072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472691FA-0058-4898-B77D-091F21D2C28F}"/>
              </a:ext>
            </a:extLst>
          </p:cNvPr>
          <p:cNvSpPr/>
          <p:nvPr/>
        </p:nvSpPr>
        <p:spPr>
          <a:xfrm>
            <a:off x="5724128" y="2348880"/>
            <a:ext cx="1143000" cy="5040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strella: 5 puntas 18">
            <a:extLst>
              <a:ext uri="{FF2B5EF4-FFF2-40B4-BE49-F238E27FC236}">
                <a16:creationId xmlns:a16="http://schemas.microsoft.com/office/drawing/2014/main" xmlns="" id="{0F3B2427-4149-49BB-B55E-DA891C7CA6E4}"/>
              </a:ext>
            </a:extLst>
          </p:cNvPr>
          <p:cNvSpPr/>
          <p:nvPr/>
        </p:nvSpPr>
        <p:spPr>
          <a:xfrm>
            <a:off x="3373139" y="3613666"/>
            <a:ext cx="1143000" cy="9233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Luna 19">
            <a:extLst>
              <a:ext uri="{FF2B5EF4-FFF2-40B4-BE49-F238E27FC236}">
                <a16:creationId xmlns:a16="http://schemas.microsoft.com/office/drawing/2014/main" xmlns="" id="{ECF19AC1-68CF-434E-9CBB-7B4A37FEB272}"/>
              </a:ext>
            </a:extLst>
          </p:cNvPr>
          <p:cNvSpPr/>
          <p:nvPr/>
        </p:nvSpPr>
        <p:spPr>
          <a:xfrm>
            <a:off x="4627863" y="3717032"/>
            <a:ext cx="648072" cy="819964"/>
          </a:xfrm>
          <a:prstGeom prst="mo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xmlns="" id="{B8385A7A-FF0D-4DC7-89F2-7BF23E2BCD12}"/>
              </a:ext>
            </a:extLst>
          </p:cNvPr>
          <p:cNvSpPr/>
          <p:nvPr/>
        </p:nvSpPr>
        <p:spPr>
          <a:xfrm>
            <a:off x="5672496" y="3594075"/>
            <a:ext cx="1143000" cy="9233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99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 err="1"/>
              <a:t>Correo:carla.munoz@colegio-jeanpiaget.cl</a:t>
            </a:r>
            <a:r>
              <a:rPr lang="es-ES" dirty="0"/>
              <a:t>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61013"/>
              </p:ext>
            </p:extLst>
          </p:nvPr>
        </p:nvGraphicFramePr>
        <p:xfrm>
          <a:off x="323528" y="965102"/>
          <a:ext cx="8280920" cy="5644963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Oa</a:t>
                      </a:r>
                      <a:r>
                        <a:rPr lang="es-ES" sz="1400" baseline="0" dirty="0"/>
                        <a:t> 1   Crear patrones sonoros, visuales ,gestuales, corporales, de dos o tres elementos.</a:t>
                      </a: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Señala Patrones de una</a:t>
                      </a:r>
                      <a:r>
                        <a:rPr lang="es-ES" sz="1400" baseline="0" dirty="0"/>
                        <a:t> serie ( Hasta tres elementos)  95% de Logro</a:t>
                      </a: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   99% De Logro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Patrones/ crear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Cuantificar / Contar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el funcionamiento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aprendizajes remotos, que se entregan a los estudiantes.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  ( Retroalimentación)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82392"/>
              </p:ext>
            </p:extLst>
          </p:nvPr>
        </p:nvGraphicFramePr>
        <p:xfrm>
          <a:off x="0" y="74611"/>
          <a:ext cx="9144000" cy="6176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Invita a la familia a que esta semana se dará inicio a Semana  de retroalimentación de los aprendizajes, en relación a los objetivos plateados. ., la cual un adulto será el encargado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 leer las instrucciones y guiar al alumno para el desarrollo de las guías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RECURSOS: Video, guía de trabajo,  cuaderno etc. 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ESTE MÓDULO DEBE SER ENVIADO AL SIGUIENTE CORREO ELECTRÓNICO</a:t>
                      </a:r>
                      <a:endParaRPr lang="es-C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20/08/2020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Patrones y secuencias</a:t>
            </a:r>
            <a:br>
              <a:rPr lang="es-ES" sz="2400" dirty="0"/>
            </a:br>
            <a:r>
              <a:rPr lang="es-ES" sz="2400" dirty="0"/>
              <a:t>Contar elementos</a:t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1D8CAB95-9E0B-452E-B596-27F009B20A5A}"/>
              </a:ext>
            </a:extLst>
          </p:cNvPr>
          <p:cNvSpPr/>
          <p:nvPr/>
        </p:nvSpPr>
        <p:spPr>
          <a:xfrm>
            <a:off x="611560" y="429408"/>
            <a:ext cx="3393977" cy="6266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xmlns="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xmlns="" id="{D972C50B-0B00-4EEB-8216-42A83747C90F}"/>
              </a:ext>
            </a:extLst>
          </p:cNvPr>
          <p:cNvSpPr/>
          <p:nvPr/>
        </p:nvSpPr>
        <p:spPr>
          <a:xfrm>
            <a:off x="1907704" y="3645025"/>
            <a:ext cx="194421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</a:t>
            </a:r>
            <a:r>
              <a:rPr lang="es-ES" dirty="0" smtClean="0"/>
              <a:t>qué </a:t>
            </a:r>
            <a:r>
              <a:rPr lang="es-ES" dirty="0"/>
              <a:t>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40698FC8-F0BE-440F-A6C6-D3483E2622E3}"/>
              </a:ext>
            </a:extLst>
          </p:cNvPr>
          <p:cNvSpPr/>
          <p:nvPr/>
        </p:nvSpPr>
        <p:spPr>
          <a:xfrm>
            <a:off x="4355976" y="429408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515DEE14-9C1E-4909-B610-369671D6A702}"/>
              </a:ext>
            </a:extLst>
          </p:cNvPr>
          <p:cNvSpPr/>
          <p:nvPr/>
        </p:nvSpPr>
        <p:spPr>
          <a:xfrm>
            <a:off x="4788024" y="2420888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34920D9-AA5C-4E0A-A0D7-3BBCCF1184D0}"/>
              </a:ext>
            </a:extLst>
          </p:cNvPr>
          <p:cNvSpPr/>
          <p:nvPr/>
        </p:nvSpPr>
        <p:spPr>
          <a:xfrm>
            <a:off x="5508104" y="2420888"/>
            <a:ext cx="3178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Contando y marcando el número.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     Indicando el patrón de una serie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BAB6477-6CF5-4B44-8DF3-B68CCC6FB1EC}"/>
              </a:ext>
            </a:extLst>
          </p:cNvPr>
          <p:cNvSpPr/>
          <p:nvPr/>
        </p:nvSpPr>
        <p:spPr>
          <a:xfrm>
            <a:off x="4788024" y="3790781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•Potenciar el Pensamiento Matemático.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211960" y="3602751"/>
            <a:ext cx="576064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6092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xmlns="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xmlns="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Matemáticas?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56973"/>
            <a:ext cx="9144261" cy="6894773"/>
          </a:xfrm>
          <a:prstGeom prst="rect">
            <a:avLst/>
          </a:prstGeom>
        </p:spPr>
      </p:pic>
      <p:sp>
        <p:nvSpPr>
          <p:cNvPr id="5" name="4 Llamada de flecha hacia abajo"/>
          <p:cNvSpPr/>
          <p:nvPr/>
        </p:nvSpPr>
        <p:spPr>
          <a:xfrm>
            <a:off x="1763688" y="1124744"/>
            <a:ext cx="5328592" cy="34563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son los Patrones?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¿Qué patrones podemos  formar?</a:t>
            </a:r>
          </a:p>
          <a:p>
            <a:pPr algn="ctr"/>
            <a:r>
              <a:rPr lang="es-CL" dirty="0"/>
              <a:t>¿Qué patrones vemos diariamente?</a:t>
            </a:r>
          </a:p>
        </p:txBody>
      </p:sp>
    </p:spTree>
    <p:extLst>
      <p:ext uri="{BB962C8B-B14F-4D97-AF65-F5344CB8AC3E}">
        <p14:creationId xmlns:p14="http://schemas.microsoft.com/office/powerpoint/2010/main" val="35789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" y="24056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2CD3817-E0BF-4208-9F21-C5952BC52DEA}"/>
              </a:ext>
            </a:extLst>
          </p:cNvPr>
          <p:cNvSpPr/>
          <p:nvPr/>
        </p:nvSpPr>
        <p:spPr>
          <a:xfrm>
            <a:off x="2627784" y="155679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Recordemos</a:t>
            </a:r>
          </a:p>
          <a:p>
            <a:r>
              <a:rPr lang="es-CL" sz="2400" dirty="0">
                <a:solidFill>
                  <a:srgbClr val="FF0000"/>
                </a:solidFill>
              </a:rPr>
              <a:t>Veamos este video</a:t>
            </a: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0098712-E7A7-4053-887B-577B3DFF8DEF}"/>
              </a:ext>
            </a:extLst>
          </p:cNvPr>
          <p:cNvSpPr/>
          <p:nvPr/>
        </p:nvSpPr>
        <p:spPr>
          <a:xfrm>
            <a:off x="3024493" y="3244334"/>
            <a:ext cx="309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https://youtu.be/-SxF9TZG5_w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7CE042A-E1ED-4F50-809B-7925E692ECB2}"/>
              </a:ext>
            </a:extLst>
          </p:cNvPr>
          <p:cNvSpPr/>
          <p:nvPr/>
        </p:nvSpPr>
        <p:spPr>
          <a:xfrm rot="10800000" flipV="1">
            <a:off x="2647530" y="2366488"/>
            <a:ext cx="448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https://youtu.be/qolI9xpHPRc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8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126876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dirty="0"/>
              <a:t>Guía de Retroalimentación  Pensamiento Matemático</a:t>
            </a:r>
          </a:p>
          <a:p>
            <a:endParaRPr lang="es-CL" dirty="0"/>
          </a:p>
          <a:p>
            <a:r>
              <a:rPr lang="es-CL" dirty="0"/>
              <a:t>Nombre_________________________________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3608" y="2348881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1.a-Observa, cuenta las manchitas de las chinitas y encierra el numero según corresponda.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399589E-2A71-4F8A-A71E-8A763511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57127"/>
            <a:ext cx="4896543" cy="39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494</Words>
  <Application>Microsoft Office PowerPoint</Application>
  <PresentationFormat>Presentación en pantalla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PLANIFICACIÓN  CLASES VIRTUALES SEMANA N°21 FECHA : 20-08-2020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Patrones y secuencias Contar elementos </vt:lpstr>
      <vt:lpstr>Inicio Activación Conocimientos Previos</vt:lpstr>
      <vt:lpstr>Presentación de PowerPoint</vt:lpstr>
      <vt:lpstr>Motivación </vt:lpstr>
      <vt:lpstr>Presentación de PowerPoint</vt:lpstr>
      <vt:lpstr>1.b Cuenta los elementos y une con el número que corresponda.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97</cp:revision>
  <dcterms:created xsi:type="dcterms:W3CDTF">2020-07-06T03:06:52Z</dcterms:created>
  <dcterms:modified xsi:type="dcterms:W3CDTF">2020-08-19T01:56:30Z</dcterms:modified>
</cp:coreProperties>
</file>