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98" r:id="rId3"/>
    <p:sldId id="256" r:id="rId4"/>
    <p:sldId id="295" r:id="rId5"/>
    <p:sldId id="258" r:id="rId6"/>
    <p:sldId id="304" r:id="rId7"/>
    <p:sldId id="300" r:id="rId8"/>
    <p:sldId id="301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86477" autoAdjust="0"/>
  </p:normalViewPr>
  <p:slideViewPr>
    <p:cSldViewPr>
      <p:cViewPr>
        <p:scale>
          <a:sx n="75" d="100"/>
          <a:sy n="75" d="100"/>
        </p:scale>
        <p:origin x="-14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71467-F07D-47AC-864D-6ED10A57E214}" type="doc">
      <dgm:prSet loTypeId="urn:microsoft.com/office/officeart/2005/8/layout/vList5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94FB43F-5EC9-4D02-A8B9-2EBB7B405985}">
      <dgm:prSet custT="1"/>
      <dgm:spPr/>
      <dgm:t>
        <a:bodyPr/>
        <a:lstStyle/>
        <a:p>
          <a:r>
            <a:rPr lang="es-CL" sz="2500" dirty="0"/>
            <a:t>Botella de Agua </a:t>
          </a:r>
          <a:endParaRPr lang="en-US" sz="2500" dirty="0"/>
        </a:p>
      </dgm:t>
    </dgm:pt>
    <dgm:pt modelId="{784D9FF4-47D8-42FA-950A-FB267068A4AD}" type="parTrans" cxnId="{0D3D2FDB-1B5E-4557-99A3-E46261752602}">
      <dgm:prSet/>
      <dgm:spPr/>
      <dgm:t>
        <a:bodyPr/>
        <a:lstStyle/>
        <a:p>
          <a:endParaRPr lang="en-US"/>
        </a:p>
      </dgm:t>
    </dgm:pt>
    <dgm:pt modelId="{71776F53-B49A-412B-9DED-156818F8D89E}" type="sibTrans" cxnId="{0D3D2FDB-1B5E-4557-99A3-E46261752602}">
      <dgm:prSet/>
      <dgm:spPr/>
      <dgm:t>
        <a:bodyPr/>
        <a:lstStyle/>
        <a:p>
          <a:endParaRPr lang="en-US"/>
        </a:p>
      </dgm:t>
    </dgm:pt>
    <dgm:pt modelId="{50732189-F701-412C-99C8-24D70EE4F8F0}">
      <dgm:prSet custT="1"/>
      <dgm:spPr/>
      <dgm:t>
        <a:bodyPr/>
        <a:lstStyle/>
        <a:p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Buzo del Colegio y Zapatillas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CE855B38-ED3F-4DE3-9040-40A9DAEEBDBF}" type="parTrans" cxnId="{86594D50-0F6B-4CA2-98E1-EC0E78317437}">
      <dgm:prSet/>
      <dgm:spPr/>
      <dgm:t>
        <a:bodyPr/>
        <a:lstStyle/>
        <a:p>
          <a:endParaRPr lang="en-US"/>
        </a:p>
      </dgm:t>
    </dgm:pt>
    <dgm:pt modelId="{46ABAFDD-B679-4B75-961F-06B6E9E58728}" type="sibTrans" cxnId="{86594D50-0F6B-4CA2-98E1-EC0E78317437}">
      <dgm:prSet/>
      <dgm:spPr/>
      <dgm:t>
        <a:bodyPr/>
        <a:lstStyle/>
        <a:p>
          <a:endParaRPr lang="en-US"/>
        </a:p>
      </dgm:t>
    </dgm:pt>
    <dgm:pt modelId="{226E8C27-9E74-4CA2-881F-F38B9118AFFB}">
      <dgm:prSet custT="1"/>
      <dgm:spPr/>
      <dgm:t>
        <a:bodyPr/>
        <a:lstStyle/>
        <a:p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Mantener el Micrófono Apagado 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06F6550B-DE31-4699-A3B9-90862FE726E9}" type="parTrans" cxnId="{1522FBF6-02CA-4797-B2FA-117EB744D148}">
      <dgm:prSet/>
      <dgm:spPr/>
      <dgm:t>
        <a:bodyPr/>
        <a:lstStyle/>
        <a:p>
          <a:endParaRPr lang="en-US"/>
        </a:p>
      </dgm:t>
    </dgm:pt>
    <dgm:pt modelId="{63C75BAD-1435-4FF0-BD96-7279277C7598}" type="sibTrans" cxnId="{1522FBF6-02CA-4797-B2FA-117EB744D148}">
      <dgm:prSet/>
      <dgm:spPr/>
      <dgm:t>
        <a:bodyPr/>
        <a:lstStyle/>
        <a:p>
          <a:endParaRPr lang="en-US"/>
        </a:p>
      </dgm:t>
    </dgm:pt>
    <dgm:pt modelId="{FBFE24CB-FE1F-4064-9992-9603EAA32706}">
      <dgm:prSet custT="1"/>
      <dgm:spPr/>
      <dgm:t>
        <a:bodyPr/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Seamos Puntuales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FD8820AF-C7E9-405F-A588-EAE4F63445D2}" type="parTrans" cxnId="{EFDB3873-77CE-4AB6-AFE2-52FCE2BB64FD}">
      <dgm:prSet/>
      <dgm:spPr/>
      <dgm:t>
        <a:bodyPr/>
        <a:lstStyle/>
        <a:p>
          <a:endParaRPr lang="en-US"/>
        </a:p>
      </dgm:t>
    </dgm:pt>
    <dgm:pt modelId="{BE62582D-82EF-412E-81B6-9D52C26501A9}" type="sibTrans" cxnId="{EFDB3873-77CE-4AB6-AFE2-52FCE2BB64FD}">
      <dgm:prSet/>
      <dgm:spPr/>
      <dgm:t>
        <a:bodyPr/>
        <a:lstStyle/>
        <a:p>
          <a:endParaRPr lang="en-US"/>
        </a:p>
      </dgm:t>
    </dgm:pt>
    <dgm:pt modelId="{01682139-5415-4888-B60C-CEA46F340A07}">
      <dgm:prSet custT="1"/>
      <dgm:spPr/>
      <dgm:t>
        <a:bodyPr/>
        <a:lstStyle/>
        <a:p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Ubicarse en un espacio Adecuado 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0FD3D7AC-F516-4D97-AE6D-189610F5BDBD}" type="parTrans" cxnId="{B3796AD4-9B59-4B0D-A732-D92A8981DBFE}">
      <dgm:prSet/>
      <dgm:spPr/>
      <dgm:t>
        <a:bodyPr/>
        <a:lstStyle/>
        <a:p>
          <a:endParaRPr lang="en-US"/>
        </a:p>
      </dgm:t>
    </dgm:pt>
    <dgm:pt modelId="{DA769B45-C68F-4BFA-AABB-1ADB2FF00653}" type="sibTrans" cxnId="{B3796AD4-9B59-4B0D-A732-D92A8981DBFE}">
      <dgm:prSet/>
      <dgm:spPr/>
      <dgm:t>
        <a:bodyPr/>
        <a:lstStyle/>
        <a:p>
          <a:endParaRPr lang="en-US"/>
        </a:p>
      </dgm:t>
    </dgm:pt>
    <dgm:pt modelId="{649FE1BB-9FA5-4426-9DD3-E01387C1DD11}">
      <dgm:prSet custT="1"/>
      <dgm:spPr/>
      <dgm:t>
        <a:bodyPr/>
        <a:lstStyle/>
        <a:p>
          <a:r>
            <a:rPr lang="es-CL" sz="1700" kern="1200" dirty="0"/>
            <a:t> </a:t>
          </a:r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Evita Distraerte del Objetivo 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37D749F1-E37B-402D-B864-8008B8226960}" type="parTrans" cxnId="{5F9BCDC1-B119-4389-845B-6E2E6B659A11}">
      <dgm:prSet/>
      <dgm:spPr/>
      <dgm:t>
        <a:bodyPr/>
        <a:lstStyle/>
        <a:p>
          <a:endParaRPr lang="en-US"/>
        </a:p>
      </dgm:t>
    </dgm:pt>
    <dgm:pt modelId="{8C4699D2-8722-4334-8DBA-761A258340EF}" type="sibTrans" cxnId="{5F9BCDC1-B119-4389-845B-6E2E6B659A11}">
      <dgm:prSet/>
      <dgm:spPr/>
      <dgm:t>
        <a:bodyPr/>
        <a:lstStyle/>
        <a:p>
          <a:endParaRPr lang="en-US"/>
        </a:p>
      </dgm:t>
    </dgm:pt>
    <dgm:pt modelId="{AE176D3D-D772-4201-85A3-35424E0BFCE5}">
      <dgm:prSet custT="1"/>
      <dgm:spPr/>
      <dgm:t>
        <a:bodyPr/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Escuchamos con atención 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2D242913-AFC2-43C3-BBD4-AF024A84E4B9}" type="parTrans" cxnId="{9EE93A6C-3E06-4077-AED8-4E2560FCB559}">
      <dgm:prSet/>
      <dgm:spPr/>
      <dgm:t>
        <a:bodyPr/>
        <a:lstStyle/>
        <a:p>
          <a:endParaRPr lang="en-US"/>
        </a:p>
      </dgm:t>
    </dgm:pt>
    <dgm:pt modelId="{E29BB200-4008-423E-94D7-219B4EF7236C}" type="sibTrans" cxnId="{9EE93A6C-3E06-4077-AED8-4E2560FCB559}">
      <dgm:prSet/>
      <dgm:spPr/>
      <dgm:t>
        <a:bodyPr/>
        <a:lstStyle/>
        <a:p>
          <a:endParaRPr lang="en-US"/>
        </a:p>
      </dgm:t>
    </dgm:pt>
    <dgm:pt modelId="{DC6F49E4-B3A7-40F3-BFFF-F0F10C5F5483}" type="pres">
      <dgm:prSet presAssocID="{D9371467-F07D-47AC-864D-6ED10A57E2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CF664CA-727B-4E31-9F7F-D5C589E085D6}" type="pres">
      <dgm:prSet presAssocID="{FBFE24CB-FE1F-4064-9992-9603EAA32706}" presName="linNode" presStyleCnt="0"/>
      <dgm:spPr/>
    </dgm:pt>
    <dgm:pt modelId="{6E9E8812-66F7-4B85-9AF7-7631221389FB}" type="pres">
      <dgm:prSet presAssocID="{FBFE24CB-FE1F-4064-9992-9603EAA32706}" presName="parentText" presStyleLbl="node1" presStyleIdx="0" presStyleCnt="7" custScaleX="134160" custScaleY="771690" custLinFactY="100000" custLinFactNeighborX="-70750" custLinFactNeighborY="148575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0D99A20-7C19-4FF6-A095-0A7733B44DBB}" type="pres">
      <dgm:prSet presAssocID="{BE62582D-82EF-412E-81B6-9D52C26501A9}" presName="sp" presStyleCnt="0"/>
      <dgm:spPr/>
    </dgm:pt>
    <dgm:pt modelId="{3AB5C1D5-875E-41A6-A3A6-6720F9E49D23}" type="pres">
      <dgm:prSet presAssocID="{226E8C27-9E74-4CA2-881F-F38B9118AFFB}" presName="linNode" presStyleCnt="0"/>
      <dgm:spPr/>
    </dgm:pt>
    <dgm:pt modelId="{F76F12E8-406C-4FF0-B43A-4866E355F639}" type="pres">
      <dgm:prSet presAssocID="{226E8C27-9E74-4CA2-881F-F38B9118AFFB}" presName="parentText" presStyleLbl="node1" presStyleIdx="1" presStyleCnt="7" custScaleX="118131" custScaleY="2000000" custLinFactY="-7667" custLinFactNeighborX="762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5728E85-7818-45CF-9067-C86CA751AE9E}" type="pres">
      <dgm:prSet presAssocID="{63C75BAD-1435-4FF0-BD96-7279277C7598}" presName="sp" presStyleCnt="0"/>
      <dgm:spPr/>
    </dgm:pt>
    <dgm:pt modelId="{68C06254-F8A1-4081-BDF2-9467493DB903}" type="pres">
      <dgm:prSet presAssocID="{A94FB43F-5EC9-4D02-A8B9-2EBB7B405985}" presName="linNode" presStyleCnt="0"/>
      <dgm:spPr/>
    </dgm:pt>
    <dgm:pt modelId="{E7A30CEF-18A2-4324-AC98-6A825400459C}" type="pres">
      <dgm:prSet presAssocID="{A94FB43F-5EC9-4D02-A8B9-2EBB7B405985}" presName="parentText" presStyleLbl="node1" presStyleIdx="2" presStyleCnt="7" custScaleX="122118" custScaleY="712616" custLinFactY="-400000" custLinFactNeighborX="-63398" custLinFactNeighborY="-43083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98090EF-0E2B-459A-9950-DAFF2559C8DE}" type="pres">
      <dgm:prSet presAssocID="{71776F53-B49A-412B-9DED-156818F8D89E}" presName="sp" presStyleCnt="0"/>
      <dgm:spPr/>
    </dgm:pt>
    <dgm:pt modelId="{908A97FE-4B92-410D-93B1-573E9211F24A}" type="pres">
      <dgm:prSet presAssocID="{50732189-F701-412C-99C8-24D70EE4F8F0}" presName="linNode" presStyleCnt="0"/>
      <dgm:spPr/>
    </dgm:pt>
    <dgm:pt modelId="{F81B4794-D0B8-4FC0-8C54-1260818DCE5B}" type="pres">
      <dgm:prSet presAssocID="{50732189-F701-412C-99C8-24D70EE4F8F0}" presName="parentText" presStyleLbl="node1" presStyleIdx="3" presStyleCnt="7" custScaleX="98044" custScaleY="2000000" custLinFactY="-2847" custLinFactNeighborX="8076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B944D07-43BD-4DD3-A92F-9D205243E6F8}" type="pres">
      <dgm:prSet presAssocID="{46ABAFDD-B679-4B75-961F-06B6E9E58728}" presName="sp" presStyleCnt="0"/>
      <dgm:spPr/>
    </dgm:pt>
    <dgm:pt modelId="{7369A1F2-01B8-454B-94E8-6E9A3D3AA723}" type="pres">
      <dgm:prSet presAssocID="{01682139-5415-4888-B60C-CEA46F340A07}" presName="linNode" presStyleCnt="0"/>
      <dgm:spPr/>
    </dgm:pt>
    <dgm:pt modelId="{CB3E83FC-D5DE-43FA-97E1-4A147D95BC38}" type="pres">
      <dgm:prSet presAssocID="{01682139-5415-4888-B60C-CEA46F340A07}" presName="parentText" presStyleLbl="node1" presStyleIdx="4" presStyleCnt="7" custScaleX="129322" custScaleY="1828627" custLinFactY="-626880" custLinFactNeighborX="-63202" custLinFactNeighborY="-70000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CBEDCBE-D870-428F-B29E-0CA2427BAB7D}" type="pres">
      <dgm:prSet presAssocID="{DA769B45-C68F-4BFA-AABB-1ADB2FF00653}" presName="sp" presStyleCnt="0"/>
      <dgm:spPr/>
    </dgm:pt>
    <dgm:pt modelId="{A0782371-33D7-48FD-A58A-562384E9F70D}" type="pres">
      <dgm:prSet presAssocID="{649FE1BB-9FA5-4426-9DD3-E01387C1DD11}" presName="linNode" presStyleCnt="0"/>
      <dgm:spPr/>
    </dgm:pt>
    <dgm:pt modelId="{4379D4F3-19AA-4D3C-BB17-7B23776132BE}" type="pres">
      <dgm:prSet presAssocID="{649FE1BB-9FA5-4426-9DD3-E01387C1DD11}" presName="parentText" presStyleLbl="node1" presStyleIdx="5" presStyleCnt="7" custScaleX="103677" custScaleY="2000000" custLinFactY="119336" custLinFactNeighborX="78027" custLinFactNeighborY="200000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5527E5D-FAA3-40B5-8F44-2438ABDEAF84}" type="pres">
      <dgm:prSet presAssocID="{8C4699D2-8722-4334-8DBA-761A258340EF}" presName="sp" presStyleCnt="0"/>
      <dgm:spPr/>
    </dgm:pt>
    <dgm:pt modelId="{061DC7FB-F15C-4A73-8A64-A3837F6A9092}" type="pres">
      <dgm:prSet presAssocID="{AE176D3D-D772-4201-85A3-35424E0BFCE5}" presName="linNode" presStyleCnt="0"/>
      <dgm:spPr/>
    </dgm:pt>
    <dgm:pt modelId="{8CFCAE6D-DB2A-4E10-B09B-A12346B54D56}" type="pres">
      <dgm:prSet presAssocID="{AE176D3D-D772-4201-85A3-35424E0BFCE5}" presName="parentText" presStyleLbl="node1" presStyleIdx="6" presStyleCnt="7" custScaleX="127643" custScaleY="1241427" custLinFactY="-500000" custLinFactNeighborX="-67798" custLinFactNeighborY="-58958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86E282F-B4AC-40E7-B7F4-7BB823DABFB9}" type="presOf" srcId="{649FE1BB-9FA5-4426-9DD3-E01387C1DD11}" destId="{4379D4F3-19AA-4D3C-BB17-7B23776132BE}" srcOrd="0" destOrd="0" presId="urn:microsoft.com/office/officeart/2005/8/layout/vList5"/>
    <dgm:cxn modelId="{9EE93A6C-3E06-4077-AED8-4E2560FCB559}" srcId="{D9371467-F07D-47AC-864D-6ED10A57E214}" destId="{AE176D3D-D772-4201-85A3-35424E0BFCE5}" srcOrd="6" destOrd="0" parTransId="{2D242913-AFC2-43C3-BBD4-AF024A84E4B9}" sibTransId="{E29BB200-4008-423E-94D7-219B4EF7236C}"/>
    <dgm:cxn modelId="{0D3D2FDB-1B5E-4557-99A3-E46261752602}" srcId="{D9371467-F07D-47AC-864D-6ED10A57E214}" destId="{A94FB43F-5EC9-4D02-A8B9-2EBB7B405985}" srcOrd="2" destOrd="0" parTransId="{784D9FF4-47D8-42FA-950A-FB267068A4AD}" sibTransId="{71776F53-B49A-412B-9DED-156818F8D89E}"/>
    <dgm:cxn modelId="{282C3989-EAE9-47D2-9E3E-24D49CA48440}" type="presOf" srcId="{A94FB43F-5EC9-4D02-A8B9-2EBB7B405985}" destId="{E7A30CEF-18A2-4324-AC98-6A825400459C}" srcOrd="0" destOrd="0" presId="urn:microsoft.com/office/officeart/2005/8/layout/vList5"/>
    <dgm:cxn modelId="{1522FBF6-02CA-4797-B2FA-117EB744D148}" srcId="{D9371467-F07D-47AC-864D-6ED10A57E214}" destId="{226E8C27-9E74-4CA2-881F-F38B9118AFFB}" srcOrd="1" destOrd="0" parTransId="{06F6550B-DE31-4699-A3B9-90862FE726E9}" sibTransId="{63C75BAD-1435-4FF0-BD96-7279277C7598}"/>
    <dgm:cxn modelId="{7A3B1DFF-F847-473B-B051-F6D12B59C5FD}" type="presOf" srcId="{AE176D3D-D772-4201-85A3-35424E0BFCE5}" destId="{8CFCAE6D-DB2A-4E10-B09B-A12346B54D56}" srcOrd="0" destOrd="0" presId="urn:microsoft.com/office/officeart/2005/8/layout/vList5"/>
    <dgm:cxn modelId="{EDFD92A4-A422-4D8D-9A05-21BB08ECEFC3}" type="presOf" srcId="{01682139-5415-4888-B60C-CEA46F340A07}" destId="{CB3E83FC-D5DE-43FA-97E1-4A147D95BC38}" srcOrd="0" destOrd="0" presId="urn:microsoft.com/office/officeart/2005/8/layout/vList5"/>
    <dgm:cxn modelId="{86594D50-0F6B-4CA2-98E1-EC0E78317437}" srcId="{D9371467-F07D-47AC-864D-6ED10A57E214}" destId="{50732189-F701-412C-99C8-24D70EE4F8F0}" srcOrd="3" destOrd="0" parTransId="{CE855B38-ED3F-4DE3-9040-40A9DAEEBDBF}" sibTransId="{46ABAFDD-B679-4B75-961F-06B6E9E58728}"/>
    <dgm:cxn modelId="{C2D3B4EB-CED9-487C-8B37-AE2D42328C13}" type="presOf" srcId="{226E8C27-9E74-4CA2-881F-F38B9118AFFB}" destId="{F76F12E8-406C-4FF0-B43A-4866E355F639}" srcOrd="0" destOrd="0" presId="urn:microsoft.com/office/officeart/2005/8/layout/vList5"/>
    <dgm:cxn modelId="{5F9BCDC1-B119-4389-845B-6E2E6B659A11}" srcId="{D9371467-F07D-47AC-864D-6ED10A57E214}" destId="{649FE1BB-9FA5-4426-9DD3-E01387C1DD11}" srcOrd="5" destOrd="0" parTransId="{37D749F1-E37B-402D-B864-8008B8226960}" sibTransId="{8C4699D2-8722-4334-8DBA-761A258340EF}"/>
    <dgm:cxn modelId="{351AB6F6-2957-4F45-B13D-F8AC4816BF97}" type="presOf" srcId="{D9371467-F07D-47AC-864D-6ED10A57E214}" destId="{DC6F49E4-B3A7-40F3-BFFF-F0F10C5F5483}" srcOrd="0" destOrd="0" presId="urn:microsoft.com/office/officeart/2005/8/layout/vList5"/>
    <dgm:cxn modelId="{FF4B5C72-B4AE-42C7-A804-834040CB7257}" type="presOf" srcId="{50732189-F701-412C-99C8-24D70EE4F8F0}" destId="{F81B4794-D0B8-4FC0-8C54-1260818DCE5B}" srcOrd="0" destOrd="0" presId="urn:microsoft.com/office/officeart/2005/8/layout/vList5"/>
    <dgm:cxn modelId="{B3796AD4-9B59-4B0D-A732-D92A8981DBFE}" srcId="{D9371467-F07D-47AC-864D-6ED10A57E214}" destId="{01682139-5415-4888-B60C-CEA46F340A07}" srcOrd="4" destOrd="0" parTransId="{0FD3D7AC-F516-4D97-AE6D-189610F5BDBD}" sibTransId="{DA769B45-C68F-4BFA-AABB-1ADB2FF00653}"/>
    <dgm:cxn modelId="{7A638B28-1C49-4611-B537-6D35847155B8}" type="presOf" srcId="{FBFE24CB-FE1F-4064-9992-9603EAA32706}" destId="{6E9E8812-66F7-4B85-9AF7-7631221389FB}" srcOrd="0" destOrd="0" presId="urn:microsoft.com/office/officeart/2005/8/layout/vList5"/>
    <dgm:cxn modelId="{EFDB3873-77CE-4AB6-AFE2-52FCE2BB64FD}" srcId="{D9371467-F07D-47AC-864D-6ED10A57E214}" destId="{FBFE24CB-FE1F-4064-9992-9603EAA32706}" srcOrd="0" destOrd="0" parTransId="{FD8820AF-C7E9-405F-A588-EAE4F63445D2}" sibTransId="{BE62582D-82EF-412E-81B6-9D52C26501A9}"/>
    <dgm:cxn modelId="{687B42F5-CD2F-4BB5-A1F5-174B2B2845AC}" type="presParOf" srcId="{DC6F49E4-B3A7-40F3-BFFF-F0F10C5F5483}" destId="{ECF664CA-727B-4E31-9F7F-D5C589E085D6}" srcOrd="0" destOrd="0" presId="urn:microsoft.com/office/officeart/2005/8/layout/vList5"/>
    <dgm:cxn modelId="{CD171549-3879-4B6C-A0B0-BF76E716A375}" type="presParOf" srcId="{ECF664CA-727B-4E31-9F7F-D5C589E085D6}" destId="{6E9E8812-66F7-4B85-9AF7-7631221389FB}" srcOrd="0" destOrd="0" presId="urn:microsoft.com/office/officeart/2005/8/layout/vList5"/>
    <dgm:cxn modelId="{85B0B982-29F2-4AD6-B8B2-AAEED5F49E39}" type="presParOf" srcId="{DC6F49E4-B3A7-40F3-BFFF-F0F10C5F5483}" destId="{90D99A20-7C19-4FF6-A095-0A7733B44DBB}" srcOrd="1" destOrd="0" presId="urn:microsoft.com/office/officeart/2005/8/layout/vList5"/>
    <dgm:cxn modelId="{57A1DCD8-6619-46AF-86AD-751E585AA282}" type="presParOf" srcId="{DC6F49E4-B3A7-40F3-BFFF-F0F10C5F5483}" destId="{3AB5C1D5-875E-41A6-A3A6-6720F9E49D23}" srcOrd="2" destOrd="0" presId="urn:microsoft.com/office/officeart/2005/8/layout/vList5"/>
    <dgm:cxn modelId="{4F1AA1F1-4370-4559-9D3B-F12951FE8601}" type="presParOf" srcId="{3AB5C1D5-875E-41A6-A3A6-6720F9E49D23}" destId="{F76F12E8-406C-4FF0-B43A-4866E355F639}" srcOrd="0" destOrd="0" presId="urn:microsoft.com/office/officeart/2005/8/layout/vList5"/>
    <dgm:cxn modelId="{33DDDF4B-A86A-4CB1-A6C9-82D645D37E6D}" type="presParOf" srcId="{DC6F49E4-B3A7-40F3-BFFF-F0F10C5F5483}" destId="{65728E85-7818-45CF-9067-C86CA751AE9E}" srcOrd="3" destOrd="0" presId="urn:microsoft.com/office/officeart/2005/8/layout/vList5"/>
    <dgm:cxn modelId="{E916565E-07BF-49F6-840E-1D00A4ECBF86}" type="presParOf" srcId="{DC6F49E4-B3A7-40F3-BFFF-F0F10C5F5483}" destId="{68C06254-F8A1-4081-BDF2-9467493DB903}" srcOrd="4" destOrd="0" presId="urn:microsoft.com/office/officeart/2005/8/layout/vList5"/>
    <dgm:cxn modelId="{273B48D4-DE09-4176-8C23-CF3D51ECA421}" type="presParOf" srcId="{68C06254-F8A1-4081-BDF2-9467493DB903}" destId="{E7A30CEF-18A2-4324-AC98-6A825400459C}" srcOrd="0" destOrd="0" presId="urn:microsoft.com/office/officeart/2005/8/layout/vList5"/>
    <dgm:cxn modelId="{9AA09214-0865-43E1-A98B-45C9C17AED12}" type="presParOf" srcId="{DC6F49E4-B3A7-40F3-BFFF-F0F10C5F5483}" destId="{F98090EF-0E2B-459A-9950-DAFF2559C8DE}" srcOrd="5" destOrd="0" presId="urn:microsoft.com/office/officeart/2005/8/layout/vList5"/>
    <dgm:cxn modelId="{A86DA817-F5D1-4610-BACB-972760D73418}" type="presParOf" srcId="{DC6F49E4-B3A7-40F3-BFFF-F0F10C5F5483}" destId="{908A97FE-4B92-410D-93B1-573E9211F24A}" srcOrd="6" destOrd="0" presId="urn:microsoft.com/office/officeart/2005/8/layout/vList5"/>
    <dgm:cxn modelId="{1D43461A-0676-4A84-A06D-9374D9A2002E}" type="presParOf" srcId="{908A97FE-4B92-410D-93B1-573E9211F24A}" destId="{F81B4794-D0B8-4FC0-8C54-1260818DCE5B}" srcOrd="0" destOrd="0" presId="urn:microsoft.com/office/officeart/2005/8/layout/vList5"/>
    <dgm:cxn modelId="{A4CE967F-17ED-4183-9279-4789D4A43F1B}" type="presParOf" srcId="{DC6F49E4-B3A7-40F3-BFFF-F0F10C5F5483}" destId="{CB944D07-43BD-4DD3-A92F-9D205243E6F8}" srcOrd="7" destOrd="0" presId="urn:microsoft.com/office/officeart/2005/8/layout/vList5"/>
    <dgm:cxn modelId="{8B8167E4-C69D-480A-948A-B238BAA0DE82}" type="presParOf" srcId="{DC6F49E4-B3A7-40F3-BFFF-F0F10C5F5483}" destId="{7369A1F2-01B8-454B-94E8-6E9A3D3AA723}" srcOrd="8" destOrd="0" presId="urn:microsoft.com/office/officeart/2005/8/layout/vList5"/>
    <dgm:cxn modelId="{5BCD2FE5-7ADD-426B-A440-EE63A20F4FC9}" type="presParOf" srcId="{7369A1F2-01B8-454B-94E8-6E9A3D3AA723}" destId="{CB3E83FC-D5DE-43FA-97E1-4A147D95BC38}" srcOrd="0" destOrd="0" presId="urn:microsoft.com/office/officeart/2005/8/layout/vList5"/>
    <dgm:cxn modelId="{F685A8F6-B68B-4347-BBB9-C6E7D4CD51D4}" type="presParOf" srcId="{DC6F49E4-B3A7-40F3-BFFF-F0F10C5F5483}" destId="{DCBEDCBE-D870-428F-B29E-0CA2427BAB7D}" srcOrd="9" destOrd="0" presId="urn:microsoft.com/office/officeart/2005/8/layout/vList5"/>
    <dgm:cxn modelId="{A2627847-A36D-4428-BE1E-56B68834C59F}" type="presParOf" srcId="{DC6F49E4-B3A7-40F3-BFFF-F0F10C5F5483}" destId="{A0782371-33D7-48FD-A58A-562384E9F70D}" srcOrd="10" destOrd="0" presId="urn:microsoft.com/office/officeart/2005/8/layout/vList5"/>
    <dgm:cxn modelId="{DD0AFBFF-3C2A-4F1F-B530-22AA5D23629C}" type="presParOf" srcId="{A0782371-33D7-48FD-A58A-562384E9F70D}" destId="{4379D4F3-19AA-4D3C-BB17-7B23776132BE}" srcOrd="0" destOrd="0" presId="urn:microsoft.com/office/officeart/2005/8/layout/vList5"/>
    <dgm:cxn modelId="{661FABBA-A879-46F8-B996-19ADCE152624}" type="presParOf" srcId="{DC6F49E4-B3A7-40F3-BFFF-F0F10C5F5483}" destId="{65527E5D-FAA3-40B5-8F44-2438ABDEAF84}" srcOrd="11" destOrd="0" presId="urn:microsoft.com/office/officeart/2005/8/layout/vList5"/>
    <dgm:cxn modelId="{7FD50EE2-FA79-480E-BF97-659A0B2E9FFE}" type="presParOf" srcId="{DC6F49E4-B3A7-40F3-BFFF-F0F10C5F5483}" destId="{061DC7FB-F15C-4A73-8A64-A3837F6A9092}" srcOrd="12" destOrd="0" presId="urn:microsoft.com/office/officeart/2005/8/layout/vList5"/>
    <dgm:cxn modelId="{FCE69512-5A43-4D9E-886B-D149E7A56CC7}" type="presParOf" srcId="{061DC7FB-F15C-4A73-8A64-A3837F6A9092}" destId="{8CFCAE6D-DB2A-4E10-B09B-A12346B54D5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E8812-66F7-4B85-9AF7-7631221389FB}">
      <dsp:nvSpPr>
        <dsp:cNvPr id="0" name=""/>
        <dsp:cNvSpPr/>
      </dsp:nvSpPr>
      <dsp:spPr>
        <a:xfrm>
          <a:off x="23452" y="117897"/>
          <a:ext cx="2633760" cy="36378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Seamos Puntuales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41210" y="135655"/>
        <a:ext cx="2598244" cy="328266"/>
      </dsp:txXfrm>
    </dsp:sp>
    <dsp:sp modelId="{F76F12E8-406C-4FF0-B43A-4866E355F639}">
      <dsp:nvSpPr>
        <dsp:cNvPr id="0" name=""/>
        <dsp:cNvSpPr/>
      </dsp:nvSpPr>
      <dsp:spPr>
        <a:xfrm>
          <a:off x="2908300" y="316100"/>
          <a:ext cx="2319087" cy="94282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Mantener el Micrófono Apagado 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2954325" y="362125"/>
        <a:ext cx="2227037" cy="850771"/>
      </dsp:txXfrm>
    </dsp:sp>
    <dsp:sp modelId="{E7A30CEF-18A2-4324-AC98-6A825400459C}">
      <dsp:nvSpPr>
        <dsp:cNvPr id="0" name=""/>
        <dsp:cNvSpPr/>
      </dsp:nvSpPr>
      <dsp:spPr>
        <a:xfrm>
          <a:off x="167783" y="920369"/>
          <a:ext cx="2397358" cy="33593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/>
            <a:t>Botella de Agua </a:t>
          </a:r>
          <a:endParaRPr lang="en-US" sz="2500" kern="1200" dirty="0"/>
        </a:p>
      </dsp:txBody>
      <dsp:txXfrm>
        <a:off x="184182" y="936768"/>
        <a:ext cx="2364560" cy="303136"/>
      </dsp:txXfrm>
    </dsp:sp>
    <dsp:sp modelId="{F81B4794-D0B8-4FC0-8C54-1260818DCE5B}">
      <dsp:nvSpPr>
        <dsp:cNvPr id="0" name=""/>
        <dsp:cNvSpPr/>
      </dsp:nvSpPr>
      <dsp:spPr>
        <a:xfrm>
          <a:off x="2997819" y="1601843"/>
          <a:ext cx="1924749" cy="94282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Buzo del Colegio y Zapatillas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3043844" y="1647868"/>
        <a:ext cx="1832699" cy="850771"/>
      </dsp:txXfrm>
    </dsp:sp>
    <dsp:sp modelId="{CB3E83FC-D5DE-43FA-97E1-4A147D95BC38}">
      <dsp:nvSpPr>
        <dsp:cNvPr id="0" name=""/>
        <dsp:cNvSpPr/>
      </dsp:nvSpPr>
      <dsp:spPr>
        <a:xfrm>
          <a:off x="171631" y="1969999"/>
          <a:ext cx="2538783" cy="86203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Ubicarse en un espacio Adecuado 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213712" y="2012080"/>
        <a:ext cx="2454621" cy="777872"/>
      </dsp:txXfrm>
    </dsp:sp>
    <dsp:sp modelId="{4379D4F3-19AA-4D3C-BB17-7B23776132BE}">
      <dsp:nvSpPr>
        <dsp:cNvPr id="0" name=""/>
        <dsp:cNvSpPr/>
      </dsp:nvSpPr>
      <dsp:spPr>
        <a:xfrm>
          <a:off x="2944166" y="3610434"/>
          <a:ext cx="2035333" cy="94282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/>
            <a:t> </a:t>
          </a:r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Evita Distraerte del Objetivo 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2990191" y="3656459"/>
        <a:ext cx="1943283" cy="850771"/>
      </dsp:txXfrm>
    </dsp:sp>
    <dsp:sp modelId="{8CFCAE6D-DB2A-4E10-B09B-A12346B54D56}">
      <dsp:nvSpPr>
        <dsp:cNvPr id="0" name=""/>
        <dsp:cNvSpPr/>
      </dsp:nvSpPr>
      <dsp:spPr>
        <a:xfrm>
          <a:off x="81405" y="3891433"/>
          <a:ext cx="2505822" cy="58522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Escuchamos con atención </a:t>
          </a:r>
          <a:endParaRPr lang="en-US" sz="25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109973" y="3920001"/>
        <a:ext cx="2448686" cy="528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55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029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15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4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6209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37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0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94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82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0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16-08-2020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16-08-2020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1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microsoft.com/office/2007/relationships/hdphoto" Target="../media/hdphoto2.wdp"/><Relationship Id="rId7" Type="http://schemas.openxmlformats.org/officeDocument/2006/relationships/image" Target="../media/image15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7.jpg"/><Relationship Id="rId7" Type="http://schemas.openxmlformats.org/officeDocument/2006/relationships/image" Target="../media/image19.jpeg"/><Relationship Id="rId12" Type="http://schemas.openxmlformats.org/officeDocument/2006/relationships/image" Target="../media/image15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11" Type="http://schemas.openxmlformats.org/officeDocument/2006/relationships/image" Target="../media/image23.jpg"/><Relationship Id="rId5" Type="http://schemas.microsoft.com/office/2007/relationships/hdphoto" Target="../media/hdphoto2.wdp"/><Relationship Id="rId10" Type="http://schemas.openxmlformats.org/officeDocument/2006/relationships/image" Target="../media/image22.jpeg"/><Relationship Id="rId4" Type="http://schemas.openxmlformats.org/officeDocument/2006/relationships/image" Target="../media/image11.png"/><Relationship Id="rId9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27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.png"/><Relationship Id="rId2" Type="http://schemas.openxmlformats.org/officeDocument/2006/relationships/hyperlink" Target="mailto:juan.medina@colegio-jeanpiaget.c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8556" y="120607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Taller de Educación Física </a:t>
            </a:r>
            <a:br>
              <a:rPr lang="es-CL" sz="2800" b="1" dirty="0"/>
            </a:br>
            <a:r>
              <a:rPr lang="es-CL" sz="2800" b="1" dirty="0"/>
              <a:t>Psicomotricidad </a:t>
            </a:r>
            <a:br>
              <a:rPr lang="es-CL" sz="2800" b="1" dirty="0"/>
            </a:br>
            <a:r>
              <a:rPr lang="es-CL" sz="2800" b="1" dirty="0"/>
              <a:t>Profesor Juan Medina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/>
            </a:r>
            <a:br>
              <a:rPr lang="es-CL" sz="2800" dirty="0"/>
            </a:br>
            <a:r>
              <a:rPr lang="es-CL" sz="2000" dirty="0"/>
              <a:t>SEMANA </a:t>
            </a:r>
            <a:r>
              <a:rPr lang="es-CL" sz="2000" dirty="0" smtClean="0"/>
              <a:t>N°21</a:t>
            </a:r>
            <a:r>
              <a:rPr lang="es-CL" sz="2000" dirty="0"/>
              <a:t/>
            </a:r>
            <a:br>
              <a:rPr lang="es-CL" sz="2000" dirty="0"/>
            </a:br>
            <a:r>
              <a:rPr lang="es-CL" sz="2000" dirty="0"/>
              <a:t>FECHA : 18 de Agosto 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082" y="3883857"/>
            <a:ext cx="3025846" cy="2614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xmlns="" id="{05B486F9-B826-4456-9707-AE4A1E2FA2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889" y="3355528"/>
            <a:ext cx="3600400" cy="2016224"/>
          </a:xfrm>
          <a:prstGeom prst="rect">
            <a:avLst/>
          </a:prstGeom>
        </p:spPr>
      </p:pic>
      <p:pic>
        <p:nvPicPr>
          <p:cNvPr id="8" name="Imagen 7" descr="quedate en casa">
            <a:extLst>
              <a:ext uri="{FF2B5EF4-FFF2-40B4-BE49-F238E27FC236}">
                <a16:creationId xmlns:a16="http://schemas.microsoft.com/office/drawing/2014/main" xmlns="" id="{4645B3C1-E217-4E20-9785-F651D559CAD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47" y="582826"/>
            <a:ext cx="1772532" cy="1730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planeta">
            <a:extLst>
              <a:ext uri="{FF2B5EF4-FFF2-40B4-BE49-F238E27FC236}">
                <a16:creationId xmlns:a16="http://schemas.microsoft.com/office/drawing/2014/main" xmlns="" id="{CEA16AA5-0DF2-4DC2-A94D-B1FB30638F2B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599" y="490026"/>
            <a:ext cx="1712926" cy="15855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762920"/>
              </p:ext>
            </p:extLst>
          </p:nvPr>
        </p:nvGraphicFramePr>
        <p:xfrm>
          <a:off x="467544" y="1484784"/>
          <a:ext cx="8208912" cy="4498697"/>
        </p:xfrm>
        <a:graphic>
          <a:graphicData uri="http://schemas.openxmlformats.org/drawingml/2006/table">
            <a:tbl>
              <a:tblPr firstRow="1" firstCol="1" bandRow="1"/>
              <a:tblGrid>
                <a:gridCol w="25983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105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ES" sz="1400" dirty="0"/>
                        <a:t>Taller de Educación física /Pre Kínder -  Kínder 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/>
                        <a:t>Juan Medina Allendes 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Sandra Soto \ Karla Muñoz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29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 6. Coordinar con precisión y eficiencia sus habilidades psicomotrices finas en función de sus intereses de exploración y juego.</a:t>
                      </a:r>
                      <a:endParaRPr lang="es-CL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1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Definición de </a:t>
                      </a:r>
                      <a:r>
                        <a:rPr lang="es-ES_tradn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 psicomotrices finas</a:t>
                      </a:r>
                      <a:endParaRPr lang="es-ES_tradnl" sz="1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M</a:t>
                      </a:r>
                      <a:r>
                        <a:rPr lang="es-E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ovimientos </a:t>
                      </a:r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/>
                        </a:rPr>
                        <a:t>usando músculos pequeños de las manos, muñecas y dedos.</a:t>
                      </a:r>
                      <a:endParaRPr lang="es-C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27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dirty="0"/>
                        <a:t>Psicomotricidad 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19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Potenciar el desarrollo de las Habilidades psicomotrices finas a través de la Manipulación con  Perros de Ropa 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6193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  <a:latin typeface="+mn-lt"/>
                        </a:rPr>
                        <a:t>Formativa \  A través del Ticket de salida \ </a:t>
                      </a: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3789ACD-4509-4FCD-94BE-C9A0136113D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8381"/>
            <a:ext cx="1512168" cy="852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planeta">
            <a:extLst>
              <a:ext uri="{FF2B5EF4-FFF2-40B4-BE49-F238E27FC236}">
                <a16:creationId xmlns:a16="http://schemas.microsoft.com/office/drawing/2014/main" xmlns="" id="{6F2A7F83-E089-4BD8-9D7C-3220D7A45E7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2557"/>
            <a:ext cx="1152128" cy="1198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6918" y="37832"/>
            <a:ext cx="4817136" cy="1676603"/>
          </a:xfrm>
        </p:spPr>
        <p:txBody>
          <a:bodyPr>
            <a:normAutofit/>
          </a:bodyPr>
          <a:lstStyle/>
          <a:p>
            <a:r>
              <a:rPr lang="es-CL" u="sng" dirty="0"/>
              <a:t>Normas  Clases Virtuales 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A98BC887-4916-4227-9F48-3B078D238F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66994" y="0"/>
            <a:ext cx="3477006" cy="6858000"/>
          </a:xfrm>
          <a:prstGeom prst="rect">
            <a:avLst/>
          </a:prstGeom>
          <a:solidFill>
            <a:srgbClr val="664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9">
            <a:extLst>
              <a:ext uri="{FF2B5EF4-FFF2-40B4-BE49-F238E27FC236}">
                <a16:creationId xmlns:a16="http://schemas.microsoft.com/office/drawing/2014/main" xmlns="" id="{1AD6DCFA-0E71-4650-A5E4-3C20E73EB6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30468" y="484632"/>
            <a:ext cx="275005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Imagen que contiene computadora&#10;&#10;Descripción generada automáticamente">
            <a:extLst>
              <a:ext uri="{FF2B5EF4-FFF2-40B4-BE49-F238E27FC236}">
                <a16:creationId xmlns:a16="http://schemas.microsoft.com/office/drawing/2014/main" xmlns="" id="{A0A30A3B-5539-461C-A7E7-D1C8BC8137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966" y="803049"/>
            <a:ext cx="1853057" cy="2470743"/>
          </a:xfrm>
          <a:prstGeom prst="rect">
            <a:avLst/>
          </a:prstGeom>
          <a:effectLst/>
        </p:spPr>
      </p:pic>
      <p:pic>
        <p:nvPicPr>
          <p:cNvPr id="6" name="Imagen 5" descr="Imagen que contiene competencia de atletismo, tabla&#10;&#10;Descripción generada automáticamente">
            <a:extLst>
              <a:ext uri="{FF2B5EF4-FFF2-40B4-BE49-F238E27FC236}">
                <a16:creationId xmlns:a16="http://schemas.microsoft.com/office/drawing/2014/main" xmlns="" id="{FA06B0E1-72A8-4721-86F5-FB4952660F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499" y="3851952"/>
            <a:ext cx="2269997" cy="1657184"/>
          </a:xfrm>
          <a:prstGeom prst="rect">
            <a:avLst/>
          </a:prstGeom>
        </p:spPr>
      </p:pic>
      <p:graphicFrame>
        <p:nvGraphicFramePr>
          <p:cNvPr id="17" name="2 Marcador de contenido">
            <a:extLst>
              <a:ext uri="{FF2B5EF4-FFF2-40B4-BE49-F238E27FC236}">
                <a16:creationId xmlns:a16="http://schemas.microsoft.com/office/drawing/2014/main" xmlns="" id="{A5255517-6308-460E-9BB7-AEEA22892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054897"/>
              </p:ext>
            </p:extLst>
          </p:nvPr>
        </p:nvGraphicFramePr>
        <p:xfrm>
          <a:off x="319137" y="1714435"/>
          <a:ext cx="5458522" cy="499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9505" y="150890"/>
            <a:ext cx="8229600" cy="1143000"/>
          </a:xfrm>
        </p:spPr>
        <p:txBody>
          <a:bodyPr/>
          <a:lstStyle/>
          <a:p>
            <a:r>
              <a:rPr lang="es-CL" u="sng" dirty="0"/>
              <a:t>Importante</a:t>
            </a:r>
            <a:r>
              <a:rPr lang="es-CL" dirty="0"/>
              <a:t>: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1" y="151372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329287" y="2193993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36" y="4103433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68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20">
            <a:extLst>
              <a:ext uri="{FF2B5EF4-FFF2-40B4-BE49-F238E27FC236}">
                <a16:creationId xmlns:a16="http://schemas.microsoft.com/office/drawing/2014/main" xmlns="" id="{DFDA47BC-3069-47F5-8257-24B3B1F76A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346957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2">
            <a:extLst>
              <a:ext uri="{FF2B5EF4-FFF2-40B4-BE49-F238E27FC236}">
                <a16:creationId xmlns:a16="http://schemas.microsoft.com/office/drawing/2014/main" xmlns="" id="{7AE95D8F-9825-4222-8846-E3461598CC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83551" y="4633546"/>
            <a:ext cx="8579094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653" y="4756638"/>
            <a:ext cx="8354891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900" dirty="0">
                <a:solidFill>
                  <a:srgbClr val="FFFFFF"/>
                </a:solidFill>
              </a:rPr>
              <a:t>Inicio</a:t>
            </a:r>
            <a:br>
              <a:rPr lang="en-US" sz="2900" dirty="0">
                <a:solidFill>
                  <a:srgbClr val="FFFFFF"/>
                </a:solidFill>
              </a:rPr>
            </a:br>
            <a:r>
              <a:rPr lang="en-US" sz="2900" dirty="0">
                <a:solidFill>
                  <a:srgbClr val="FFFFFF"/>
                </a:solidFill>
              </a:rPr>
              <a:t>Activación Conocimientos Previos</a:t>
            </a:r>
          </a:p>
        </p:txBody>
      </p:sp>
      <p:cxnSp>
        <p:nvCxnSpPr>
          <p:cNvPr id="33" name="Straight Connector 24">
            <a:extLst>
              <a:ext uri="{FF2B5EF4-FFF2-40B4-BE49-F238E27FC236}">
                <a16:creationId xmlns:a16="http://schemas.microsoft.com/office/drawing/2014/main" xmlns="" id="{942B920A-73AD-402A-8EEF-B88E1A939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573264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6">
            <a:extLst>
              <a:ext uri="{FF2B5EF4-FFF2-40B4-BE49-F238E27FC236}">
                <a16:creationId xmlns:a16="http://schemas.microsoft.com/office/drawing/2014/main" xmlns="" id="{00C9EB70-BC82-414A-BF8D-AD7FC67276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799572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8">
            <a:extLst>
              <a:ext uri="{FF2B5EF4-FFF2-40B4-BE49-F238E27FC236}">
                <a16:creationId xmlns:a16="http://schemas.microsoft.com/office/drawing/2014/main" xmlns="" id="{3217665F-0036-444A-8D4A-33AF36A36A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657350" y="5738691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260648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3059222B-E3FE-4230-BF06-998BB35301D1}"/>
              </a:ext>
            </a:extLst>
          </p:cNvPr>
          <p:cNvSpPr txBox="1"/>
          <p:nvPr/>
        </p:nvSpPr>
        <p:spPr>
          <a:xfrm>
            <a:off x="-108511" y="3304352"/>
            <a:ext cx="2348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CL" sz="2400" b="1" dirty="0"/>
              <a:t>Inflar Globo , dentro del Vaso</a:t>
            </a:r>
            <a:endParaRPr lang="es-ES" sz="2400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4AEE304E-239B-4C3A-8C20-432CD7E49600}"/>
              </a:ext>
            </a:extLst>
          </p:cNvPr>
          <p:cNvSpPr txBox="1"/>
          <p:nvPr/>
        </p:nvSpPr>
        <p:spPr>
          <a:xfrm>
            <a:off x="4560032" y="3119685"/>
            <a:ext cx="2348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CL" sz="2400" b="1" dirty="0"/>
              <a:t>Tomar Perros de Ropa  y Apilar Vasos </a:t>
            </a:r>
            <a:r>
              <a:rPr lang="es-CL" dirty="0"/>
              <a:t> </a:t>
            </a:r>
            <a:endParaRPr lang="es-ES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ADB00155-DADF-43BD-B343-D17C51D5B432}"/>
              </a:ext>
            </a:extLst>
          </p:cNvPr>
          <p:cNvSpPr txBox="1"/>
          <p:nvPr/>
        </p:nvSpPr>
        <p:spPr>
          <a:xfrm>
            <a:off x="2346958" y="3304351"/>
            <a:ext cx="2186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CL" sz="2400" b="1" dirty="0"/>
              <a:t>Apilar Vasos</a:t>
            </a:r>
            <a:endParaRPr lang="es-ES" sz="2400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D3D9A84A-D911-4EBF-8131-D66B5E487DDB}"/>
              </a:ext>
            </a:extLst>
          </p:cNvPr>
          <p:cNvSpPr txBox="1"/>
          <p:nvPr/>
        </p:nvSpPr>
        <p:spPr>
          <a:xfrm>
            <a:off x="6799571" y="3165851"/>
            <a:ext cx="2348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CL" sz="2200" b="1" dirty="0"/>
              <a:t>Tomar Perros de Ropa y  Bolitas de papel (o algodón)</a:t>
            </a:r>
            <a:endParaRPr lang="es-ES" sz="2200" dirty="0"/>
          </a:p>
        </p:txBody>
      </p:sp>
      <p:pic>
        <p:nvPicPr>
          <p:cNvPr id="6" name="Imagen 5" descr="Imagen que contiene interior, pequeño, tabla, cuarto&#10;&#10;Descripción generada automáticamente">
            <a:extLst>
              <a:ext uri="{FF2B5EF4-FFF2-40B4-BE49-F238E27FC236}">
                <a16:creationId xmlns:a16="http://schemas.microsoft.com/office/drawing/2014/main" xmlns="" id="{D1F81D70-BD92-479F-BF51-E079F7901D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9441"/>
            <a:ext cx="2237868" cy="1457029"/>
          </a:xfrm>
          <a:prstGeom prst="rect">
            <a:avLst/>
          </a:prstGeom>
        </p:spPr>
      </p:pic>
      <p:pic>
        <p:nvPicPr>
          <p:cNvPr id="8" name="Imagen 7" descr="Imagen que contiene taza, tabla, azul, grande&#10;&#10;Descripción generada automáticamente">
            <a:extLst>
              <a:ext uri="{FF2B5EF4-FFF2-40B4-BE49-F238E27FC236}">
                <a16:creationId xmlns:a16="http://schemas.microsoft.com/office/drawing/2014/main" xmlns="" id="{974520B9-7FEC-40D9-A041-8B138E93D1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056" y="588796"/>
            <a:ext cx="1743075" cy="2619375"/>
          </a:xfrm>
          <a:prstGeom prst="rect">
            <a:avLst/>
          </a:prstGeom>
        </p:spPr>
      </p:pic>
      <p:pic>
        <p:nvPicPr>
          <p:cNvPr id="11" name="Imagen 10" descr="Imagen que contiene persona, interior, tabla, comida&#10;&#10;Descripción generada automáticamente">
            <a:extLst>
              <a:ext uri="{FF2B5EF4-FFF2-40B4-BE49-F238E27FC236}">
                <a16:creationId xmlns:a16="http://schemas.microsoft.com/office/drawing/2014/main" xmlns="" id="{674D1499-F9B8-4903-8370-9A298B9DCC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657" y="1481966"/>
            <a:ext cx="2228253" cy="148280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7B1485B7-E83C-4A66-9069-FD7A56A7DC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80042" y="708412"/>
            <a:ext cx="2476500" cy="1847850"/>
          </a:xfrm>
          <a:prstGeom prst="rect">
            <a:avLst/>
          </a:prstGeom>
        </p:spPr>
      </p:pic>
      <p:pic>
        <p:nvPicPr>
          <p:cNvPr id="16" name="Picture 6" descr="Signo de Interrogación Animado (con imágenes) | Preguntas al azar ...">
            <a:extLst>
              <a:ext uri="{FF2B5EF4-FFF2-40B4-BE49-F238E27FC236}">
                <a16:creationId xmlns:a16="http://schemas.microsoft.com/office/drawing/2014/main" xmlns="" id="{AE41BA62-BBA0-4DB2-B07B-4A369B7ADAB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91" y="-65026"/>
            <a:ext cx="1217835" cy="148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00033" y="315571"/>
            <a:ext cx="3373415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7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Motivación </a:t>
            </a:r>
          </a:p>
        </p:txBody>
      </p:sp>
      <p:pic>
        <p:nvPicPr>
          <p:cNvPr id="13" name="Imagen 12" descr="Imagen que contiene dibujo&#10;&#10;Descripción generada automáticamente">
            <a:extLst>
              <a:ext uri="{FF2B5EF4-FFF2-40B4-BE49-F238E27FC236}">
                <a16:creationId xmlns:a16="http://schemas.microsoft.com/office/drawing/2014/main" xmlns="" id="{7607415F-1407-4286-B14A-595C028A0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44" y="315571"/>
            <a:ext cx="1742162" cy="1742162"/>
          </a:xfrm>
          <a:prstGeom prst="rect">
            <a:avLst/>
          </a:prstGeom>
        </p:spPr>
      </p:pic>
      <p:pic>
        <p:nvPicPr>
          <p:cNvPr id="9" name="Imagen 8" descr="Una caricatura de una persona&#10;&#10;Descripción generada automáticamente">
            <a:extLst>
              <a:ext uri="{FF2B5EF4-FFF2-40B4-BE49-F238E27FC236}">
                <a16:creationId xmlns:a16="http://schemas.microsoft.com/office/drawing/2014/main" xmlns="" id="{E3772FA9-E403-43B4-8E88-D85CF9BC5A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81594"/>
            <a:ext cx="1829329" cy="142042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83944" y="4923878"/>
            <a:ext cx="1777449" cy="153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C034BB4-8B50-4484-85C4-0CE4699284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642643" y="0"/>
            <a:ext cx="0" cy="6858000"/>
          </a:xfrm>
          <a:prstGeom prst="line">
            <a:avLst/>
          </a:prstGeom>
          <a:ln w="3810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Imagen que contiene reloj, dibujo, cocina&#10;&#10;Descripción generada automáticamente">
            <a:extLst>
              <a:ext uri="{FF2B5EF4-FFF2-40B4-BE49-F238E27FC236}">
                <a16:creationId xmlns:a16="http://schemas.microsoft.com/office/drawing/2014/main" xmlns="" id="{5CD4A014-3F88-4164-AC72-708B75F79C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810" y="181269"/>
            <a:ext cx="1729743" cy="1617907"/>
          </a:xfrm>
          <a:prstGeom prst="rect">
            <a:avLst/>
          </a:prstGeom>
        </p:spPr>
      </p:pic>
      <p:cxnSp>
        <p:nvCxnSpPr>
          <p:cNvPr id="36" name="Straight Connector 19">
            <a:extLst>
              <a:ext uri="{FF2B5EF4-FFF2-40B4-BE49-F238E27FC236}">
                <a16:creationId xmlns:a16="http://schemas.microsoft.com/office/drawing/2014/main" xmlns="" id="{81B200F7-B57A-4824-BB91-B6624450A5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572000" y="2228770"/>
            <a:ext cx="4572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FA92245C-961F-47D5-9691-272D28692D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02562" y="4581803"/>
            <a:ext cx="4541438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agen 27">
            <a:extLst>
              <a:ext uri="{FF2B5EF4-FFF2-40B4-BE49-F238E27FC236}">
                <a16:creationId xmlns:a16="http://schemas.microsoft.com/office/drawing/2014/main" xmlns="" id="{727B676B-3D60-4188-9AA9-EE05FD5A725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75" y="172006"/>
            <a:ext cx="1694682" cy="1456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4FB8253F-A2BB-4416-A537-4599B9B4819E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703" y="2339428"/>
            <a:ext cx="1917628" cy="2001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C4D37736-4F46-43E0-A5BD-87CFAFC4E56D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609" y="2709378"/>
            <a:ext cx="2388731" cy="1391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xmlns="" id="{2B6BE858-9441-448D-8FBA-20C64D141DB3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61" y="2784640"/>
            <a:ext cx="2766610" cy="1531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Imagen que contiene interior, tabla, flor, florero&#10;&#10;Descripción generada automáticamente">
            <a:extLst>
              <a:ext uri="{FF2B5EF4-FFF2-40B4-BE49-F238E27FC236}">
                <a16:creationId xmlns:a16="http://schemas.microsoft.com/office/drawing/2014/main" xmlns="" id="{E4C8337F-A955-45D5-8E20-8ECB2462B7E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79" y="4910853"/>
            <a:ext cx="2596486" cy="172784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C88D6F1C-4B6E-4272-AC77-8A079D8E2D9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65402" y="419012"/>
            <a:ext cx="1946108" cy="145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76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90171" y="132957"/>
            <a:ext cx="4335551" cy="76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Desarrollo de la clase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03" r="-5" b="3808"/>
          <a:stretch/>
        </p:blipFill>
        <p:spPr bwMode="auto">
          <a:xfrm>
            <a:off x="-180528" y="5290928"/>
            <a:ext cx="1851373" cy="148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00588253-B025-4948-B4FB-E65D07A7CEBF}"/>
              </a:ext>
            </a:extLst>
          </p:cNvPr>
          <p:cNvSpPr txBox="1"/>
          <p:nvPr/>
        </p:nvSpPr>
        <p:spPr>
          <a:xfrm>
            <a:off x="5716780" y="1395090"/>
            <a:ext cx="3175698" cy="394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1" dirty="0"/>
          </a:p>
        </p:txBody>
      </p:sp>
      <p:pic>
        <p:nvPicPr>
          <p:cNvPr id="36" name="Imagen 35" descr="muy bien">
            <a:extLst>
              <a:ext uri="{FF2B5EF4-FFF2-40B4-BE49-F238E27FC236}">
                <a16:creationId xmlns:a16="http://schemas.microsoft.com/office/drawing/2014/main" xmlns="" id="{3302986E-C08E-4874-800A-485440CB1CF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378" y="5290927"/>
            <a:ext cx="1851374" cy="133783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0270EF46-24A7-4D57-8EE7-94877497FCCF}"/>
              </a:ext>
            </a:extLst>
          </p:cNvPr>
          <p:cNvSpPr txBox="1"/>
          <p:nvPr/>
        </p:nvSpPr>
        <p:spPr>
          <a:xfrm>
            <a:off x="4086200" y="852503"/>
            <a:ext cx="4572000" cy="4468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Vamos a comenzar, dejando los vasos plásticos puestos sobre una mesa. Pondremos el globo en la boca, Inflando el globo dentro del vaso intentaremos trasladarlos y apilarlo, sin utilizar las manos. </a:t>
            </a:r>
            <a:endParaRPr lang="es-ES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nuestra mano derecha tomaremos un perro de ropa, intentando apilar los vasos uno sobre otro. Luego haremos lo mismo con la mano Izquierda.</a:t>
            </a:r>
            <a:endParaRPr lang="es-ES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 Finalizar vamos a meter las pelotitas de papel en los vasos utilizando los perros de ropa. primero con la mano derecha y luego con la mano izquierda.</a:t>
            </a:r>
            <a:endParaRPr lang="es-ES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 descr="Imagen que contiene interior, tabla, pastel, persona&#10;&#10;Descripción generada automáticamente">
            <a:extLst>
              <a:ext uri="{FF2B5EF4-FFF2-40B4-BE49-F238E27FC236}">
                <a16:creationId xmlns:a16="http://schemas.microsoft.com/office/drawing/2014/main" xmlns="" id="{98CE7273-F4C0-4F51-8387-ED67E360F9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01" y="1967985"/>
            <a:ext cx="3061819" cy="2037501"/>
          </a:xfrm>
          <a:prstGeom prst="rect">
            <a:avLst/>
          </a:prstGeom>
        </p:spPr>
      </p:pic>
      <p:pic>
        <p:nvPicPr>
          <p:cNvPr id="10" name="Imagen 9" descr="Imagen que contiene interior, estacionaria, taza, cepillo de dientes&#10;&#10;Descripción generada automáticamente">
            <a:extLst>
              <a:ext uri="{FF2B5EF4-FFF2-40B4-BE49-F238E27FC236}">
                <a16:creationId xmlns:a16="http://schemas.microsoft.com/office/drawing/2014/main" xmlns="" id="{37B288EC-15D1-4105-826D-4A10DF79AA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43" y="154615"/>
            <a:ext cx="2619375" cy="1743075"/>
          </a:xfrm>
          <a:prstGeom prst="rect">
            <a:avLst/>
          </a:prstGeom>
        </p:spPr>
      </p:pic>
      <p:pic>
        <p:nvPicPr>
          <p:cNvPr id="15" name="Imagen 14" descr="Imagen que contiene pasto, exterior, persona, pequeño&#10;&#10;Descripción generada automáticamente">
            <a:extLst>
              <a:ext uri="{FF2B5EF4-FFF2-40B4-BE49-F238E27FC236}">
                <a16:creationId xmlns:a16="http://schemas.microsoft.com/office/drawing/2014/main" xmlns="" id="{2E8B28B0-C223-49E7-881A-D31A0C8088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075780"/>
            <a:ext cx="2322866" cy="154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46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762532" y="272063"/>
            <a:ext cx="4176464" cy="101014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b="1" dirty="0"/>
              <a:t>TICKET DE SALIDA</a:t>
            </a:r>
          </a:p>
          <a:p>
            <a:pPr algn="ctr"/>
            <a:r>
              <a:rPr lang="es-CL" sz="1600" b="1" dirty="0"/>
              <a:t>EDUCACION FISICA</a:t>
            </a:r>
          </a:p>
          <a:p>
            <a:pPr algn="ctr"/>
            <a:r>
              <a:rPr lang="es-CL" sz="1600" b="1" dirty="0"/>
              <a:t>TALLER DE PSICOMOTRICIDAD </a:t>
            </a:r>
          </a:p>
          <a:p>
            <a:pPr algn="ctr"/>
            <a:r>
              <a:rPr lang="es-CL" sz="1600" b="1" dirty="0"/>
              <a:t>SEMANA </a:t>
            </a:r>
            <a:r>
              <a:rPr lang="es-CL" sz="1600" b="1" dirty="0" smtClean="0"/>
              <a:t>21</a:t>
            </a:r>
            <a:endParaRPr lang="es-CL" sz="16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3" y="1530444"/>
            <a:ext cx="6456915" cy="7598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dirty="0"/>
              <a:t>Nombre del Alumno :________________________________</a:t>
            </a:r>
          </a:p>
          <a:p>
            <a:pPr algn="just"/>
            <a:r>
              <a:rPr lang="es-CL" dirty="0"/>
              <a:t>Curso :____________</a:t>
            </a:r>
          </a:p>
          <a:p>
            <a:pPr algn="just"/>
            <a:r>
              <a:rPr lang="es-CL" dirty="0"/>
              <a:t>Fecha: 18-08-2020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31978" y="2942891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¿Con </a:t>
            </a:r>
            <a:r>
              <a:rPr lang="es-ES_tradnl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qué </a:t>
            </a:r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mano te fue más </a:t>
            </a:r>
            <a:r>
              <a:rPr lang="es-ES_tradnl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fácil manipular </a:t>
            </a:r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perro de ropa?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¿Te costó hacer la actividad (Globo) sin utilizar tus manos?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¿Cuál de las 3 actividades te </a:t>
            </a:r>
            <a:r>
              <a:rPr lang="es-ES_tradnl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gusto </a:t>
            </a:r>
            <a:r>
              <a:rPr lang="es-ES_trad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más? ¿Por qué? 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dirty="0"/>
              <a:t> </a:t>
            </a: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72000" y="5231238"/>
            <a:ext cx="4572000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  <a:p>
            <a:pPr algn="ctr"/>
            <a:r>
              <a:rPr lang="es-CL" dirty="0"/>
              <a:t>Enviar fotografía de este ticket salida al</a:t>
            </a:r>
          </a:p>
          <a:p>
            <a:pPr algn="ctr"/>
            <a:r>
              <a:rPr lang="es-CL" dirty="0"/>
              <a:t>Correo: </a:t>
            </a:r>
            <a:r>
              <a:rPr lang="es-CL" dirty="0">
                <a:hlinkClick r:id="rId2"/>
              </a:rPr>
              <a:t>juan.medina@colegio-jeanpiaget.cl</a:t>
            </a:r>
            <a:endParaRPr lang="es-CL" dirty="0"/>
          </a:p>
          <a:p>
            <a:pPr algn="ctr"/>
            <a:r>
              <a:rPr lang="es-CL" dirty="0"/>
              <a:t> o vía WhatsApp (Indicando Nombre del Alumno , Curso al que pertenece y Semana Trabajada).</a:t>
            </a:r>
            <a:endParaRPr lang="es-ES" dirty="0"/>
          </a:p>
          <a:p>
            <a:pPr algn="ctr"/>
            <a:endParaRPr lang="es-C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64326" y="215141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err="1"/>
              <a:t>Atencion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>
            <a:extLst>
              <a:ext uri="{FF2B5EF4-FFF2-40B4-BE49-F238E27FC236}">
                <a16:creationId xmlns:a16="http://schemas.microsoft.com/office/drawing/2014/main" xmlns="" id="{0EEC77A5-8463-45CB-8693-0B5A9C53B47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755" y="4581128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igno de Interrogación Animado (con imágenes) | Preguntas al azar ...">
            <a:extLst>
              <a:ext uri="{FF2B5EF4-FFF2-40B4-BE49-F238E27FC236}">
                <a16:creationId xmlns:a16="http://schemas.microsoft.com/office/drawing/2014/main" xmlns="" id="{5AC7A21E-D53F-4410-80D0-F8839EE72F0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611" y="1752406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 descr="quedate en casa">
            <a:extLst>
              <a:ext uri="{FF2B5EF4-FFF2-40B4-BE49-F238E27FC236}">
                <a16:creationId xmlns:a16="http://schemas.microsoft.com/office/drawing/2014/main" xmlns="" id="{FDBB291E-E51C-4345-97C6-1A3A46E8993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153" y="4941168"/>
            <a:ext cx="1793589" cy="16447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400</Words>
  <Application>Microsoft Office PowerPoint</Application>
  <PresentationFormat>Presentación en pantalla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Tema de Office</vt:lpstr>
      <vt:lpstr>1_Tema de Office</vt:lpstr>
      <vt:lpstr>Taller de Educación Física  Psicomotricidad  Profesor Juan Medina  SEMANA N°21 FECHA : 18 de Agosto 2020</vt:lpstr>
      <vt:lpstr>Presentación de PowerPoint</vt:lpstr>
      <vt:lpstr>Normas  Clases Virtuales </vt:lpstr>
      <vt:lpstr>Importante:</vt:lpstr>
      <vt:lpstr>Inicio Activación Conocimientos Previos</vt:lpstr>
      <vt:lpstr>Motivación </vt:lpstr>
      <vt:lpstr>Desarrollo de la clase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Educación Física  Psicomotricidad  Profesor Juan Medina  SEMANA N°20 FECHA : 10 al 14 Agosto 2020</dc:title>
  <dc:creator>juan francisco javier medina allendes</dc:creator>
  <cp:lastModifiedBy>Colegio Jean Piaget</cp:lastModifiedBy>
  <cp:revision>23</cp:revision>
  <dcterms:created xsi:type="dcterms:W3CDTF">2020-08-10T09:48:21Z</dcterms:created>
  <dcterms:modified xsi:type="dcterms:W3CDTF">2020-08-17T00:37:09Z</dcterms:modified>
</cp:coreProperties>
</file>