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1" r:id="rId10"/>
    <p:sldId id="282" r:id="rId11"/>
    <p:sldId id="283" r:id="rId12"/>
    <p:sldId id="284" r:id="rId13"/>
    <p:sldId id="285" r:id="rId14"/>
    <p:sldId id="286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4.wdp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microsoft.com/office/2007/relationships/hdphoto" Target="../media/hdphoto10.wdp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9.emf"/><Relationship Id="rId2" Type="http://schemas.openxmlformats.org/officeDocument/2006/relationships/hyperlink" Target="https://www.youtube.com/watch?v=41cJ0mqWse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PRE-KINDER-</a:t>
            </a:r>
            <a:r>
              <a:rPr lang="es-CL" sz="5300" dirty="0" err="1" smtClean="0">
                <a:latin typeface="Comic Sans MS" panose="030F0702030302020204" pitchFamily="66" charset="0"/>
              </a:rPr>
              <a:t>KINDER°</a:t>
            </a:r>
            <a:r>
              <a:rPr lang="es-CL" sz="5300" dirty="0" smtClean="0">
                <a:latin typeface="Comic Sans MS" panose="030F0702030302020204" pitchFamily="66" charset="0"/>
              </a:rPr>
              <a:t> GRADE</a:t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N°23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</a:t>
            </a:r>
            <a:r>
              <a:rPr lang="es-CL" sz="5300" dirty="0" err="1" smtClean="0">
                <a:latin typeface="Comic Sans MS" panose="030F0702030302020204" pitchFamily="66" charset="0"/>
              </a:rPr>
              <a:t>September</a:t>
            </a:r>
            <a:r>
              <a:rPr lang="es-CL" sz="5300" dirty="0" smtClean="0">
                <a:latin typeface="Comic Sans MS" panose="030F0702030302020204" pitchFamily="66" charset="0"/>
              </a:rPr>
              <a:t> 04 </a:t>
            </a:r>
            <a:r>
              <a:rPr lang="es-CL" sz="5300" dirty="0" err="1" smtClean="0">
                <a:latin typeface="Comic Sans MS" panose="030F0702030302020204" pitchFamily="66" charset="0"/>
              </a:rPr>
              <a:t>th</a:t>
            </a:r>
            <a:r>
              <a:rPr lang="es-CL" sz="5300" dirty="0" smtClean="0">
                <a:latin typeface="Comic Sans MS" panose="030F0702030302020204" pitchFamily="66" charset="0"/>
              </a:rPr>
              <a:t>, 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  <p:pic>
        <p:nvPicPr>
          <p:cNvPr id="1028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47" y="4427167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748" y="3925607"/>
            <a:ext cx="2755174" cy="2755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6698">
            <a:off x="362257" y="4282826"/>
            <a:ext cx="1956662" cy="1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ERASER = GOMA DE BORRAR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RULER= REGLA 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280" y="2485602"/>
            <a:ext cx="3209471" cy="32094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4" r="99153">
                        <a14:foregroundMark x1="9322" y1="6903" x2="9322" y2="6903"/>
                        <a14:foregroundMark x1="14831" y1="5917" x2="14831" y2="5917"/>
                        <a14:foregroundMark x1="33898" y1="3748" x2="33898" y2="3748"/>
                        <a14:foregroundMark x1="34322" y1="7692" x2="34322" y2="7692"/>
                        <a14:foregroundMark x1="29661" y1="4931" x2="29661" y2="4931"/>
                        <a14:foregroundMark x1="8898" y1="3945" x2="8898" y2="3945"/>
                        <a14:foregroundMark x1="26695" y1="1381" x2="26695" y2="1381"/>
                        <a14:foregroundMark x1="38136" y1="6312" x2="38136" y2="6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49131">
            <a:off x="7611980" y="1472311"/>
            <a:ext cx="2247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BOOK = LIBRO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SCISSORS= TIJERAS 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3" b="98295" l="10000" r="95930">
                        <a14:foregroundMark x1="40698" y1="26136" x2="40698" y2="26136"/>
                        <a14:foregroundMark x1="51977" y1="26136" x2="51977" y2="26136"/>
                        <a14:foregroundMark x1="50233" y1="32159" x2="50233" y2="32159"/>
                        <a14:foregroundMark x1="52907" y1="37159" x2="52907" y2="37159"/>
                        <a14:foregroundMark x1="56744" y1="24886" x2="56744" y2="24886"/>
                        <a14:foregroundMark x1="50465" y1="28182" x2="50465" y2="28182"/>
                        <a14:foregroundMark x1="50233" y1="23750" x2="50233" y2="23750"/>
                        <a14:foregroundMark x1="54302" y1="26932" x2="54302" y2="26932"/>
                        <a14:foregroundMark x1="41860" y1="30795" x2="41860" y2="30795"/>
                        <a14:foregroundMark x1="45465" y1="32727" x2="45465" y2="32727"/>
                        <a14:foregroundMark x1="43953" y1="31364" x2="43953" y2="31364"/>
                        <a14:foregroundMark x1="41279" y1="32727" x2="41279" y2="32727"/>
                        <a14:foregroundMark x1="54884" y1="30795" x2="54884" y2="30795"/>
                        <a14:foregroundMark x1="57558" y1="31932" x2="57558" y2="31932"/>
                        <a14:foregroundMark x1="57907" y1="47273" x2="57907" y2="47273"/>
                        <a14:foregroundMark x1="53140" y1="48182" x2="53140" y2="48182"/>
                        <a14:foregroundMark x1="49302" y1="49318" x2="49302" y2="49318"/>
                        <a14:foregroundMark x1="46628" y1="50795" x2="46628" y2="50795"/>
                        <a14:foregroundMark x1="54884" y1="48409" x2="54884" y2="48409"/>
                        <a14:foregroundMark x1="38605" y1="28182" x2="38605" y2="28182"/>
                        <a14:foregroundMark x1="35930" y1="30114" x2="35930" y2="30114"/>
                        <a14:foregroundMark x1="36512" y1="31932" x2="36512" y2="31932"/>
                        <a14:foregroundMark x1="38256" y1="34205" x2="38256" y2="34205"/>
                        <a14:foregroundMark x1="39186" y1="35341" x2="39186" y2="35341"/>
                        <a14:foregroundMark x1="42209" y1="35682" x2="42209" y2="35682"/>
                        <a14:foregroundMark x1="43023" y1="26705" x2="43023" y2="267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658" y="2155370"/>
            <a:ext cx="4402134" cy="45045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697" y="2340913"/>
            <a:ext cx="4244765" cy="34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49" y="12042"/>
            <a:ext cx="9705702" cy="68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" y="1175658"/>
            <a:ext cx="5398770" cy="555171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COLOR THE SCHOOL SUPPLIES 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76182"/>
              </p:ext>
            </p:extLst>
          </p:nvPr>
        </p:nvGraphicFramePr>
        <p:xfrm>
          <a:off x="6514754" y="1777758"/>
          <a:ext cx="2916629" cy="459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629">
                  <a:extLst>
                    <a:ext uri="{9D8B030D-6E8A-4147-A177-3AD203B41FA5}">
                      <a16:colId xmlns:a16="http://schemas.microsoft.com/office/drawing/2014/main" xmlns="" val="3286758005"/>
                    </a:ext>
                  </a:extLst>
                </a:gridCol>
              </a:tblGrid>
              <a:tr h="919383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PENCIL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 = BLUE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405229"/>
                  </a:ext>
                </a:extLst>
              </a:tr>
              <a:tr h="919383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CRAYON=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 RED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75529"/>
                  </a:ext>
                </a:extLst>
              </a:tr>
              <a:tr h="919383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SCISSORS=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 GREEN </a:t>
                      </a:r>
                      <a:endParaRPr lang="es-MX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388595"/>
                  </a:ext>
                </a:extLst>
              </a:tr>
              <a:tr h="919383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BOOK= PINK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695604"/>
                  </a:ext>
                </a:extLst>
              </a:tr>
              <a:tr h="919383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ERASER= YELLOW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091195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49641" y="6251842"/>
            <a:ext cx="1240972" cy="24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687977" y="4689566"/>
            <a:ext cx="1240972" cy="334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526443" y="3223793"/>
            <a:ext cx="1240972" cy="24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590613" y="4685466"/>
            <a:ext cx="1240972" cy="24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936172" y="3346624"/>
            <a:ext cx="1240972" cy="245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NOW, IT IS TIME TO PLAY </a:t>
            </a:r>
            <a:endParaRPr lang="es-MX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79" y="2437764"/>
            <a:ext cx="4340728" cy="3542083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3542211" y="1141011"/>
            <a:ext cx="5107578" cy="2593505"/>
          </a:xfrm>
          <a:prstGeom prst="cloudCallout">
            <a:avLst>
              <a:gd name="adj1" fmla="val -65846"/>
              <a:gd name="adj2" fmla="val 44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YOU HAVE TO BRING A  BOOK 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677" y="3311777"/>
            <a:ext cx="2901723" cy="363944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167846" y="3734516"/>
            <a:ext cx="2481943" cy="1973953"/>
          </a:xfrm>
          <a:prstGeom prst="wedgeEllipseCallout">
            <a:avLst>
              <a:gd name="adj1" fmla="val 72324"/>
              <a:gd name="adj2" fmla="val 40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3" b="100000" l="2041" r="100000">
                        <a14:foregroundMark x1="60408" y1="75728" x2="60408" y2="75728"/>
                        <a14:foregroundMark x1="88571" y1="66505" x2="88571" y2="66505"/>
                        <a14:foregroundMark x1="49796" y1="82524" x2="49796" y2="82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165" y="4178094"/>
            <a:ext cx="1615304" cy="13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solidFill>
                  <a:schemeClr val="bg1"/>
                </a:solidFill>
              </a:rPr>
              <a:t>EXIT TICKET </a:t>
            </a:r>
            <a:r>
              <a:rPr lang="es-CL" sz="7300" dirty="0" smtClean="0">
                <a:solidFill>
                  <a:schemeClr val="bg1"/>
                </a:solidFill>
              </a:rPr>
              <a:t>23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949304" y="1792425"/>
            <a:ext cx="8876714" cy="5171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ruler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Choose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pencil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 </a:t>
            </a:r>
            <a:r>
              <a:rPr lang="es-CL" sz="2800" dirty="0" err="1" smtClean="0">
                <a:solidFill>
                  <a:schemeClr val="tx1"/>
                </a:solidFill>
              </a:rPr>
              <a:t>Choose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book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endParaRPr lang="es-CL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3568072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018" y="1746214"/>
            <a:ext cx="1316850" cy="13168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50425" y="2096489"/>
            <a:ext cx="2401826" cy="1089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700" y="5112410"/>
            <a:ext cx="3390239" cy="10650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425" y="3456671"/>
            <a:ext cx="3319253" cy="10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07081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PRE-KINDER- 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Comprender textos orales acompañados de imágenes o gestos, relacionados con temas familiares y del entorno cercano, que contengan las siguientes funciones: - Seguir y dar instrucciones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dowm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stand up,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touch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…) - Seguir normas de comportamiento en clases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silence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line up…) - Saludar, despedirse, identificarse, estableciendo rutinas diarias. - Identificar objetos o materiales de la sala, partes del cuerpo, colores (rojo, verde, azul, amarillo, blanco, negro), días de la semana, alimentos (propios de la colación) - Expresar cantidades hasta tres - Describir miembros de la familia (nuclear), lugares comunes y familiares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objetos de la sala, animales domésticos y de la granja, acciones cotidianas (ir al baño, vestirse).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Relacionan objetos mencionados en textos o imágenes, con los de la sala como: "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window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Escuchan y siguen instrucciones simples mencionadas en textos orales.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supplies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relación objetos de la sala de clases en textos orales y escritos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75" y="-367114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26442">
            <a:off x="9196424" y="3914102"/>
            <a:ext cx="3217097" cy="3354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13632">
            <a:off x="9796306" y="3673020"/>
            <a:ext cx="2518141" cy="21184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505">
            <a:off x="10198365" y="4897624"/>
            <a:ext cx="2755174" cy="27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94637" l="347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22346">
            <a:off x="412471" y="139837"/>
            <a:ext cx="1969179" cy="1475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6419" y="1690688"/>
            <a:ext cx="3840813" cy="38347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7393" y="1186985"/>
            <a:ext cx="2709162" cy="26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</a:t>
            </a:r>
            <a:r>
              <a:rPr lang="es-MX" dirty="0" smtClean="0">
                <a:solidFill>
                  <a:schemeClr val="bg1"/>
                </a:solidFill>
              </a:rPr>
              <a:t>nicio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  <p:pic>
        <p:nvPicPr>
          <p:cNvPr id="8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258">
            <a:off x="647083" y="58264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05047">
            <a:off x="5565852" y="2743029"/>
            <a:ext cx="2514189" cy="2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School</a:t>
            </a:r>
            <a:r>
              <a:rPr lang="es-MX" dirty="0" smtClean="0"/>
              <a:t> </a:t>
            </a:r>
            <a:r>
              <a:rPr lang="es-MX" dirty="0" err="1" smtClean="0"/>
              <a:t>supplies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WEEK 23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</a:t>
            </a:r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Identificar y </a:t>
            </a:r>
            <a:r>
              <a:rPr lang="es-MX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relaciónar</a:t>
            </a:r>
            <a:r>
              <a:rPr lang="es-MX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objetos de la sala de clases en textos orales y escritos</a:t>
            </a:r>
          </a:p>
          <a:p>
            <a:pPr algn="just">
              <a:spcAft>
                <a:spcPts val="0"/>
              </a:spcAft>
            </a:pPr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418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September</a:t>
            </a:r>
            <a:r>
              <a:rPr lang="es-MX" sz="3200" dirty="0" smtClean="0"/>
              <a:t> 4 </a:t>
            </a:r>
            <a:r>
              <a:rPr lang="es-MX" sz="3200" dirty="0" err="1" smtClean="0"/>
              <a:t>th</a:t>
            </a:r>
            <a:r>
              <a:rPr lang="es-MX" sz="3200" dirty="0" smtClean="0"/>
              <a:t>, 2020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505">
            <a:off x="1270152" y="947277"/>
            <a:ext cx="2755174" cy="27551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5583">
            <a:off x="489385" y="552475"/>
            <a:ext cx="230448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312126" y="1690688"/>
            <a:ext cx="5357780" cy="2593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encuentres muy bien, hoy trabajaremos en identificar los útiles escolares correspondiente a la semana 23,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antes de comenzar quiero que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acompañes a cantar la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 canción: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Link:</a:t>
            </a:r>
            <a:r>
              <a:rPr lang="es-MX" sz="1400" dirty="0">
                <a:hlinkClick r:id="rId2"/>
              </a:rPr>
              <a:t>https://www.youtube.com/watch?v=41cJ0mqWses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2096086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6698">
            <a:off x="173695" y="27971"/>
            <a:ext cx="1814111" cy="12046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3557" y="4378923"/>
            <a:ext cx="4214917" cy="21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SCHOOL SUPPLIES </a:t>
            </a:r>
            <a:endParaRPr lang="es-MX" dirty="0"/>
          </a:p>
        </p:txBody>
      </p:sp>
      <p:sp>
        <p:nvSpPr>
          <p:cNvPr id="20" name="Marcador de contenido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PENCIL  = LÁPIZ MINA </a:t>
            </a:r>
          </a:p>
          <a:p>
            <a:endParaRPr lang="es-MX" dirty="0"/>
          </a:p>
        </p:txBody>
      </p:sp>
      <p:sp>
        <p:nvSpPr>
          <p:cNvPr id="21" name="Marcador de contenido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PEN = LÁPIZ PASTA 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90" l="10000" r="90000">
                        <a14:foregroundMark x1="47000" y1="20714" x2="47000" y2="20714"/>
                        <a14:foregroundMark x1="58000" y1="22143" x2="58000" y2="22143"/>
                        <a14:foregroundMark x1="55250" y1="25238" x2="55250" y2="25238"/>
                        <a14:foregroundMark x1="45500" y1="24048" x2="45500" y2="24048"/>
                        <a14:foregroundMark x1="51500" y1="36429" x2="51500" y2="36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723" y="3005193"/>
            <a:ext cx="2803700" cy="294388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86" l="214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3170" y="2443579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631</Words>
  <Application>Microsoft Office PowerPoint</Application>
  <PresentationFormat>Personalizado</PresentationFormat>
  <Paragraphs>89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1_Tema de Office</vt:lpstr>
      <vt:lpstr>PRE-KINDER-KINDER° GRADE  ONLINE CLASS WEEK N°23 DATE: September 04 th, 2020</vt:lpstr>
      <vt:lpstr>Presentación de PowerPoint</vt:lpstr>
      <vt:lpstr>Reglas de la clase virtual </vt:lpstr>
      <vt:lpstr>Presentación de PowerPoint</vt:lpstr>
      <vt:lpstr>Importante </vt:lpstr>
      <vt:lpstr>Inicio</vt:lpstr>
      <vt:lpstr>School supplies  WEEK 23</vt:lpstr>
      <vt:lpstr>MOTIVACIÓN</vt:lpstr>
      <vt:lpstr>SCHOOL SUPPLIES </vt:lpstr>
      <vt:lpstr>Presentación de PowerPoint</vt:lpstr>
      <vt:lpstr>Presentación de PowerPoint</vt:lpstr>
      <vt:lpstr>Presentación de PowerPoint</vt:lpstr>
      <vt:lpstr>COLOR THE SCHOOL SUPPLIES </vt:lpstr>
      <vt:lpstr>NOW, IT IS TIME TO PLAY </vt:lpstr>
      <vt:lpstr>EXIT TICKET 23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51</cp:revision>
  <dcterms:created xsi:type="dcterms:W3CDTF">2020-08-03T02:54:47Z</dcterms:created>
  <dcterms:modified xsi:type="dcterms:W3CDTF">2020-08-27T03:55:46Z</dcterms:modified>
</cp:coreProperties>
</file>