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72" r:id="rId7"/>
    <p:sldId id="261" r:id="rId8"/>
    <p:sldId id="273" r:id="rId9"/>
    <p:sldId id="264" r:id="rId10"/>
    <p:sldId id="265" r:id="rId11"/>
    <p:sldId id="266" r:id="rId12"/>
    <p:sldId id="274" r:id="rId13"/>
    <p:sldId id="275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4B05D10-0278-4F4D-B516-DED06117C5E7}">
  <a:tblStyle styleId="{D4B05D10-0278-4F4D-B516-DED06117C5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1CC313-B8B9-4017-9B6F-F7CF3DD3062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425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munoz@colegio-jeanpiaget-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rJnIJfcX_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916669" y="1602120"/>
            <a:ext cx="7772400" cy="27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/>
              <a:t>PLANIFICACIÓN  CLASES VIRTUALES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SEMANA N°23</a:t>
            </a:r>
            <a:br>
              <a:rPr lang="es-ES" sz="2800" dirty="0"/>
            </a:br>
            <a:r>
              <a:rPr lang="es-ES" sz="2800" dirty="0"/>
              <a:t>FECHA : 02-09-2020</a:t>
            </a:r>
            <a:br>
              <a:rPr lang="es-ES" sz="2800" dirty="0"/>
            </a:br>
            <a:r>
              <a:rPr lang="es-ES" sz="2800" dirty="0"/>
              <a:t>Ámbito Comunicación Integral  </a:t>
            </a:r>
            <a:br>
              <a:rPr lang="es-ES" sz="2800" dirty="0"/>
            </a:br>
            <a:r>
              <a:rPr lang="es-ES" sz="2800" dirty="0"/>
              <a:t>Núcleo :Lenguaje Verbal</a:t>
            </a:r>
            <a:br>
              <a:rPr lang="es-ES" sz="2800" dirty="0"/>
            </a:br>
            <a:r>
              <a:rPr lang="es-ES" sz="2800" dirty="0"/>
              <a:t>NT 1 </a:t>
            </a: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0261" y="457200"/>
            <a:ext cx="2354425" cy="19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39598" cy="688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683568" y="2348880"/>
            <a:ext cx="77768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58C4813-BA6A-4FE1-802A-7FE34ED916E8}"/>
              </a:ext>
            </a:extLst>
          </p:cNvPr>
          <p:cNvSpPr/>
          <p:nvPr/>
        </p:nvSpPr>
        <p:spPr>
          <a:xfrm>
            <a:off x="683567" y="2124222"/>
            <a:ext cx="7968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2.- Escribe la vocal con que empieza cada </a:t>
            </a:r>
            <a:r>
              <a:rPr lang="es-ES" dirty="0" smtClean="0"/>
              <a:t>dibujo.</a:t>
            </a:r>
            <a:endParaRPr lang="es-ES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D1CB9C2-7244-44C1-ACA7-B6E4ABABB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9" y="2675220"/>
            <a:ext cx="1615955" cy="153534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9CA79154-2E70-4F79-B126-6874742160F8}"/>
              </a:ext>
            </a:extLst>
          </p:cNvPr>
          <p:cNvSpPr/>
          <p:nvPr/>
        </p:nvSpPr>
        <p:spPr>
          <a:xfrm>
            <a:off x="492370" y="4684542"/>
            <a:ext cx="1626101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FF7B747-82F9-4646-99DE-0C6A0E5ED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732" y="2717209"/>
            <a:ext cx="1759096" cy="132625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F8676208-B1FE-4C01-A746-E8F12AC4E21E}"/>
              </a:ext>
            </a:extLst>
          </p:cNvPr>
          <p:cNvSpPr/>
          <p:nvPr/>
        </p:nvSpPr>
        <p:spPr>
          <a:xfrm>
            <a:off x="3192733" y="4684542"/>
            <a:ext cx="1719767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822ED70-6B38-46B4-83AC-EE4844D9C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235" y="2734219"/>
            <a:ext cx="1923630" cy="1326253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DE99B08A-889E-4973-8765-86D040B1B2A3}"/>
              </a:ext>
            </a:extLst>
          </p:cNvPr>
          <p:cNvSpPr/>
          <p:nvPr/>
        </p:nvSpPr>
        <p:spPr>
          <a:xfrm>
            <a:off x="6260123" y="4684542"/>
            <a:ext cx="1631852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68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/>
          <p:nvPr/>
        </p:nvSpPr>
        <p:spPr>
          <a:xfrm>
            <a:off x="683568" y="2276873"/>
            <a:ext cx="6174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a.-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4F7299C-2CC4-48AB-8003-0DF5E3B4F917}"/>
              </a:ext>
            </a:extLst>
          </p:cNvPr>
          <p:cNvSpPr/>
          <p:nvPr/>
        </p:nvSpPr>
        <p:spPr>
          <a:xfrm>
            <a:off x="1026942" y="2276873"/>
            <a:ext cx="583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6CFB5E5-F5DB-4C02-8F8A-4EE1CBC9FC3C}"/>
              </a:ext>
            </a:extLst>
          </p:cNvPr>
          <p:cNvSpPr/>
          <p:nvPr/>
        </p:nvSpPr>
        <p:spPr>
          <a:xfrm>
            <a:off x="1167618" y="2276873"/>
            <a:ext cx="774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Escucha las palabras, identifica y pinta de </a:t>
            </a:r>
            <a:r>
              <a:rPr lang="es-ES" b="1" u="sng" dirty="0"/>
              <a:t>Amarillo</a:t>
            </a:r>
            <a:r>
              <a:rPr lang="es-ES" dirty="0"/>
              <a:t> solo la palabra que comienza con A en cada palabra 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EC25810-AC19-4EDB-BCCC-D71AF885E349}"/>
              </a:ext>
            </a:extLst>
          </p:cNvPr>
          <p:cNvSpPr/>
          <p:nvPr/>
        </p:nvSpPr>
        <p:spPr>
          <a:xfrm>
            <a:off x="900332" y="3250102"/>
            <a:ext cx="3460652" cy="2518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F4976E0-C2BA-46EE-9C41-522FCCD74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715" y="3732794"/>
            <a:ext cx="1076081" cy="152500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8330C49-804F-475C-8513-64E358274586}"/>
              </a:ext>
            </a:extLst>
          </p:cNvPr>
          <p:cNvSpPr/>
          <p:nvPr/>
        </p:nvSpPr>
        <p:spPr>
          <a:xfrm>
            <a:off x="2574388" y="3782439"/>
            <a:ext cx="829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657BFA75-4A77-4620-8744-135F4FD02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71703"/>
              </p:ext>
            </p:extLst>
          </p:nvPr>
        </p:nvGraphicFramePr>
        <p:xfrm>
          <a:off x="2574388" y="3732795"/>
          <a:ext cx="1160585" cy="1125855"/>
        </p:xfrm>
        <a:graphic>
          <a:graphicData uri="http://schemas.openxmlformats.org/drawingml/2006/table">
            <a:tbl>
              <a:tblPr/>
              <a:tblGrid>
                <a:gridCol w="1160585">
                  <a:extLst>
                    <a:ext uri="{9D8B030D-6E8A-4147-A177-3AD203B41FA5}">
                      <a16:colId xmlns:a16="http://schemas.microsoft.com/office/drawing/2014/main" xmlns="" val="1098339097"/>
                    </a:ext>
                  </a:extLst>
                </a:gridCol>
              </a:tblGrid>
              <a:tr h="359695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917452"/>
                  </a:ext>
                </a:extLst>
              </a:tr>
              <a:tr h="359695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9969506"/>
                  </a:ext>
                </a:extLst>
              </a:tr>
              <a:tr h="359695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348256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2D69BCB-6601-40BF-BFA3-DAF916D72499}"/>
              </a:ext>
            </a:extLst>
          </p:cNvPr>
          <p:cNvSpPr/>
          <p:nvPr/>
        </p:nvSpPr>
        <p:spPr>
          <a:xfrm>
            <a:off x="5556738" y="3250102"/>
            <a:ext cx="3826413" cy="2518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833E199-66E5-47CB-947B-C0DFF8375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857" y="3732794"/>
            <a:ext cx="1566301" cy="1566301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85ACD63F-CE8E-4CA3-AA03-445A290A1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36276"/>
              </p:ext>
            </p:extLst>
          </p:nvPr>
        </p:nvGraphicFramePr>
        <p:xfrm>
          <a:off x="7976285" y="3789502"/>
          <a:ext cx="1041107" cy="1125855"/>
        </p:xfrm>
        <a:graphic>
          <a:graphicData uri="http://schemas.openxmlformats.org/drawingml/2006/table">
            <a:tbl>
              <a:tblPr>
                <a:tableStyleId>{D4B05D10-0278-4F4D-B516-DED06117C5E7}</a:tableStyleId>
              </a:tblPr>
              <a:tblGrid>
                <a:gridCol w="1041107">
                  <a:extLst>
                    <a:ext uri="{9D8B030D-6E8A-4147-A177-3AD203B41FA5}">
                      <a16:colId xmlns:a16="http://schemas.microsoft.com/office/drawing/2014/main" xmlns="" val="178372552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LECHE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052463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BEBIDA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3962625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ACEITE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578862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16D525-6CBA-4CFB-8395-5EE1BFB1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6128231-C1B3-4AB4-8086-97E38E862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8BC7CCA-76D7-4CC6-AD62-284B28BE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3060010-9367-4A8E-B3C9-D43F8F36D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5" y="3429001"/>
            <a:ext cx="1282577" cy="19307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B361CFC-5945-44FC-809C-BEE3741995B6}"/>
              </a:ext>
            </a:extLst>
          </p:cNvPr>
          <p:cNvSpPr/>
          <p:nvPr/>
        </p:nvSpPr>
        <p:spPr>
          <a:xfrm>
            <a:off x="457201" y="2928669"/>
            <a:ext cx="3678702" cy="3197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4F16E37-139D-49AA-9017-8D9FDBF6D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638" y="3429000"/>
            <a:ext cx="1282577" cy="20996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79B29D-DAA8-403F-AD63-871294039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959" y="3428999"/>
            <a:ext cx="982750" cy="209960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95CC70B-2196-41A5-893F-21B06FE0E6C8}"/>
              </a:ext>
            </a:extLst>
          </p:cNvPr>
          <p:cNvSpPr/>
          <p:nvPr/>
        </p:nvSpPr>
        <p:spPr>
          <a:xfrm>
            <a:off x="4572000" y="2928668"/>
            <a:ext cx="3856965" cy="3197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79265F94-99BC-4F63-8AAE-FCBEE8BFE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84773"/>
              </p:ext>
            </p:extLst>
          </p:nvPr>
        </p:nvGraphicFramePr>
        <p:xfrm>
          <a:off x="6796684" y="3428999"/>
          <a:ext cx="982750" cy="2099604"/>
        </p:xfrm>
        <a:graphic>
          <a:graphicData uri="http://schemas.openxmlformats.org/drawingml/2006/table">
            <a:tbl>
              <a:tblPr/>
              <a:tblGrid>
                <a:gridCol w="982750">
                  <a:extLst>
                    <a:ext uri="{9D8B030D-6E8A-4147-A177-3AD203B41FA5}">
                      <a16:colId xmlns:a16="http://schemas.microsoft.com/office/drawing/2014/main" xmlns="" val="3673947654"/>
                    </a:ext>
                  </a:extLst>
                </a:gridCol>
              </a:tblGrid>
              <a:tr h="699868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HORNO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714128"/>
                  </a:ext>
                </a:extLst>
              </a:tr>
              <a:tr h="699868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0966867"/>
                  </a:ext>
                </a:extLst>
              </a:tr>
              <a:tr h="699868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ARBOL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9933416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A84CB6C-95FB-4732-89A5-9A5F77F0F30B}"/>
              </a:ext>
            </a:extLst>
          </p:cNvPr>
          <p:cNvSpPr/>
          <p:nvPr/>
        </p:nvSpPr>
        <p:spPr>
          <a:xfrm>
            <a:off x="715035" y="2007443"/>
            <a:ext cx="7331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  <a:p>
            <a:r>
              <a:rPr lang="es-ES" dirty="0"/>
              <a:t>3.b-Escucha las palabras, identifica y pinta de </a:t>
            </a:r>
            <a:r>
              <a:rPr lang="es-ES" b="1" u="sng" dirty="0"/>
              <a:t>Rojo</a:t>
            </a:r>
            <a:r>
              <a:rPr lang="es-ES" dirty="0"/>
              <a:t> solo la palabra que comienza con E en cada palabra 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162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7DC605-6C77-45CC-9DE6-28C77CA0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25BE4DE-A1E2-4E82-BA5B-DBBA7C415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AD9A24-544C-4D69-AD01-9D375B76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4" y="-212667"/>
            <a:ext cx="9242474" cy="728333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6B1F238-A406-4411-9322-E4A3768A2092}"/>
              </a:ext>
            </a:extLst>
          </p:cNvPr>
          <p:cNvSpPr/>
          <p:nvPr/>
        </p:nvSpPr>
        <p:spPr>
          <a:xfrm>
            <a:off x="1477108" y="877211"/>
            <a:ext cx="202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TICKET E SALIDA</a:t>
            </a:r>
          </a:p>
          <a:p>
            <a:r>
              <a:rPr lang="pt-BR" dirty="0"/>
              <a:t>SEMANA </a:t>
            </a:r>
            <a:r>
              <a:rPr lang="pt-BR" dirty="0" smtClean="0"/>
              <a:t>23</a:t>
            </a:r>
            <a:endParaRPr lang="pt-BR" dirty="0"/>
          </a:p>
        </p:txBody>
      </p:sp>
      <p:sp>
        <p:nvSpPr>
          <p:cNvPr id="7" name="Globo: flecha hacia abajo 6">
            <a:extLst>
              <a:ext uri="{FF2B5EF4-FFF2-40B4-BE49-F238E27FC236}">
                <a16:creationId xmlns:a16="http://schemas.microsoft.com/office/drawing/2014/main" xmlns="" id="{0829E68D-89CE-4680-BA85-74A9316CAC64}"/>
              </a:ext>
            </a:extLst>
          </p:cNvPr>
          <p:cNvSpPr/>
          <p:nvPr/>
        </p:nvSpPr>
        <p:spPr>
          <a:xfrm>
            <a:off x="1294228" y="731837"/>
            <a:ext cx="2504049" cy="139238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B29542A-45D6-48C1-88C4-34A41C0003AA}"/>
              </a:ext>
            </a:extLst>
          </p:cNvPr>
          <p:cNvSpPr/>
          <p:nvPr/>
        </p:nvSpPr>
        <p:spPr>
          <a:xfrm>
            <a:off x="3249636" y="1874837"/>
            <a:ext cx="4600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DIBUJA  UN ELEMENTO CON SONIDO INICIAL 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67A653B4-7675-42FC-B387-9C0959D20F48}"/>
              </a:ext>
            </a:extLst>
          </p:cNvPr>
          <p:cNvSpPr/>
          <p:nvPr/>
        </p:nvSpPr>
        <p:spPr>
          <a:xfrm>
            <a:off x="3249636" y="2182614"/>
            <a:ext cx="4797084" cy="17563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59C7B81-A853-4882-BE20-282E7191ACB3}"/>
              </a:ext>
            </a:extLst>
          </p:cNvPr>
          <p:cNvSpPr/>
          <p:nvPr/>
        </p:nvSpPr>
        <p:spPr>
          <a:xfrm rot="10800000" flipV="1">
            <a:off x="562708" y="3881480"/>
            <a:ext cx="4304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DIBUJA  UN ELEMENTO CON SONIDO INICIAL 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316D995C-AA32-4DB6-B772-6DF79F0CD266}"/>
              </a:ext>
            </a:extLst>
          </p:cNvPr>
          <p:cNvSpPr/>
          <p:nvPr/>
        </p:nvSpPr>
        <p:spPr>
          <a:xfrm>
            <a:off x="2715065" y="4614203"/>
            <a:ext cx="4572000" cy="1606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80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"/>
            <a:ext cx="9144000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2483768" y="764705"/>
            <a:ext cx="4176464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/>
              <a:t>Enviar fotografía de este ticket de salida a: Educadora Carla Muñoz Saldaña	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/>
              <a:t>Correo:carla.munoz@colegio-jeanpiaget.cl	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/>
              <a:t>Celular: 972188895	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/>
              <a:t>	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606" y="2733622"/>
            <a:ext cx="1678788" cy="167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>
            <p:extLst>
              <p:ext uri="{D42A27DB-BD31-4B8C-83A1-F6EECF244321}">
                <p14:modId xmlns:p14="http://schemas.microsoft.com/office/powerpoint/2010/main" val="638737854"/>
              </p:ext>
            </p:extLst>
          </p:nvPr>
        </p:nvGraphicFramePr>
        <p:xfrm>
          <a:off x="467544" y="260649"/>
          <a:ext cx="8244925" cy="6384723"/>
        </p:xfrm>
        <a:graphic>
          <a:graphicData uri="http://schemas.openxmlformats.org/drawingml/2006/table">
            <a:tbl>
              <a:tblPr>
                <a:noFill/>
                <a:tableStyleId>{D4B05D10-0278-4F4D-B516-DED06117C5E7}</a:tableStyleId>
              </a:tblPr>
              <a:tblGrid>
                <a:gridCol w="258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23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Ámbito Comunicación Integral. Lenguaje Verbal / Pre Kínder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9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Carla Muñoz Saldaña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31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Correa.</a:t>
                      </a:r>
                      <a:endParaRPr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085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3 Descubrir en contextos lúdicos, atributos fonológicos de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palabras conocidas; tales como conteo de palabras, segmentación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conteo de silabas, identificando sonidos finales e iniciales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985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Identifica sonidos iniciales, en contextos lúdicos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794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Sonido Inicial / Identificar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334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 sonido inicial ( A </a:t>
                      </a:r>
                      <a:r>
                        <a:rPr lang="es-CL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s-C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e </a:t>
                      </a:r>
                      <a:r>
                        <a:rPr lang="es-CL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s-C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), en distintos elementos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12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Formativa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03" y="39374"/>
            <a:ext cx="936104" cy="80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>
            <p:extLst>
              <p:ext uri="{D42A27DB-BD31-4B8C-83A1-F6EECF244321}">
                <p14:modId xmlns:p14="http://schemas.microsoft.com/office/powerpoint/2010/main" val="1072680965"/>
              </p:ext>
            </p:extLst>
          </p:nvPr>
        </p:nvGraphicFramePr>
        <p:xfrm>
          <a:off x="395536" y="0"/>
          <a:ext cx="8424950" cy="7204410"/>
        </p:xfrm>
        <a:graphic>
          <a:graphicData uri="http://schemas.openxmlformats.org/drawingml/2006/table">
            <a:tbl>
              <a:tblPr bandRow="1">
                <a:noFill/>
                <a:tableStyleId>{6C1CC313-B8B9-4017-9B6F-F7CF3DD30620}</a:tableStyleId>
              </a:tblPr>
              <a:tblGrid>
                <a:gridCol w="1844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0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771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ACTIVIDAD(ES) Y RECURSOS PEDAGÓGICOS 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motiva a los estudiantes a ubicarse en un lugar cómodo y limpio para realizar la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actividad.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u="sng" dirty="0"/>
                        <a:t>Motivación: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Actividades: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Recomendaciones 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Desafío lingüístico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Realizan guía, relacionados con el contenido 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Recursos: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Guía en forma digital (</a:t>
                      </a:r>
                      <a:r>
                        <a:rPr lang="es-ES" dirty="0" err="1"/>
                        <a:t>ppt</a:t>
                      </a:r>
                      <a:r>
                        <a:rPr lang="es-ES" dirty="0"/>
                        <a:t>)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Video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Lápiz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Goma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Guía de trabajo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95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EVALUACIÓN FORMATIVA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evaluará a través del ticket de salida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Monitoreo a partir de participación en clases virtuales.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91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ESTE MÓDULO DEBE SER ENVIADO AL SIGUIENTE CORREO ELECTRÓNICO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Enviando Fotografía el Ticket de Salida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Correo: </a:t>
                      </a:r>
                      <a:r>
                        <a:rPr lang="es-CL" sz="1200" u="none" strike="noStrike" cap="none" dirty="0" err="1">
                          <a:hlinkClick r:id="rId3"/>
                        </a:rPr>
                        <a:t>carla.munoz@colegio-jeanpiaget-cl</a:t>
                      </a:r>
                      <a:r>
                        <a:rPr lang="es-CL" sz="1200" u="none" strike="noStrike" cap="none" dirty="0"/>
                        <a:t> o WhatsApp profesor  972188895</a:t>
                      </a:r>
                      <a:endParaRPr sz="1200" u="none" strike="noStrike" cap="none" dirty="0"/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/>
              <a:t>Acuerdos de la clase</a:t>
            </a:r>
            <a:br>
              <a:rPr lang="es-ES" sz="3959"/>
            </a:br>
            <a:endParaRPr sz="3959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2249619" cy="16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PUNTUALIDAD. 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775117"/>
            <a:ext cx="1469263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SILENCIAR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MICRÓFONO</a:t>
            </a:r>
            <a:endParaRPr dirty="0"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48175"/>
            <a:ext cx="1889924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MATERIAL QUE SE SOLICITA 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4005064"/>
            <a:ext cx="1201016" cy="131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Y RESPETO A QUIEN HABLA 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337" y="3840673"/>
            <a:ext cx="1079086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LA MANO, PARA OPINAR 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3641" y="4167664"/>
            <a:ext cx="1889924" cy="142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ACTIVAMENTE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3629B7-35EC-4B0E-B2A6-62177272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346AE5-7722-4633-B878-FC9F23DB8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https://scontent.fccp3-1.fna.fbcdn.net/v/t1.0-9/118308864_1647125965451839_8022788285384563376_n.jpg?_nc_cat=103&amp;_nc_sid=8bfeb9&amp;_nc_ohc=YNrDzpQ6ekgAX_6pGLW&amp;_nc_ht=scontent.fccp3-1.fna&amp;oh=a32288319b1f522c32e3265f9b233081&amp;oe=5F680E27">
            <a:extLst>
              <a:ext uri="{FF2B5EF4-FFF2-40B4-BE49-F238E27FC236}">
                <a16:creationId xmlns:a16="http://schemas.microsoft.com/office/drawing/2014/main" xmlns="" id="{1ED83D62-3F5E-4C32-8041-0C6BE34E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5"/>
            <a:ext cx="9144000" cy="7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CAE0A93-B648-4628-8234-3E90234B3855}"/>
              </a:ext>
            </a:extLst>
          </p:cNvPr>
          <p:cNvSpPr/>
          <p:nvPr/>
        </p:nvSpPr>
        <p:spPr>
          <a:xfrm>
            <a:off x="2011680" y="731837"/>
            <a:ext cx="535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Descubrir en contextos lúdicos, atributos fonológicos de</a:t>
            </a:r>
          </a:p>
          <a:p>
            <a:r>
              <a:rPr lang="es-ES" dirty="0"/>
              <a:t>palabras conocidas; tales como conteo de palabras, segmentación</a:t>
            </a:r>
          </a:p>
          <a:p>
            <a:r>
              <a:rPr lang="es-ES" dirty="0"/>
              <a:t>y conteo de silabas, identificando sonidos finales e iniciales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64A48FD-0E47-40A8-8BD5-49F52CB7DBE9}"/>
              </a:ext>
            </a:extLst>
          </p:cNvPr>
          <p:cNvSpPr/>
          <p:nvPr/>
        </p:nvSpPr>
        <p:spPr>
          <a:xfrm>
            <a:off x="2321168" y="2025748"/>
            <a:ext cx="4536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OBJETIVO DE CLASE</a:t>
            </a:r>
          </a:p>
          <a:p>
            <a:endParaRPr lang="es-CL" dirty="0"/>
          </a:p>
          <a:p>
            <a:r>
              <a:rPr lang="es-CL" dirty="0"/>
              <a:t>Identificar sonido inicial   A , E , en distinto elementos.</a:t>
            </a:r>
          </a:p>
        </p:txBody>
      </p:sp>
    </p:spTree>
    <p:extLst>
      <p:ext uri="{BB962C8B-B14F-4D97-AF65-F5344CB8AC3E}">
        <p14:creationId xmlns:p14="http://schemas.microsoft.com/office/powerpoint/2010/main" val="19617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06BF5D-2534-4D1D-99B1-7EAAFA68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1B1679-C8C9-4A9C-A06C-1BF7814FF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FE44BA3-CC0C-4969-BF60-AFBA0C83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5"/>
            <a:ext cx="9144000" cy="66719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5F8283F-153D-4F21-BE80-ABAD250C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27" y="565569"/>
            <a:ext cx="2799385" cy="7427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7FFE3AA-9B3A-48AA-97D6-5F1DE67BE311}"/>
              </a:ext>
            </a:extLst>
          </p:cNvPr>
          <p:cNvSpPr/>
          <p:nvPr/>
        </p:nvSpPr>
        <p:spPr>
          <a:xfrm flipH="1">
            <a:off x="5774411" y="956604"/>
            <a:ext cx="2398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Reconocer sonidos iniciales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8508419-FC9B-45B0-ACD1-CCE8B736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1" y="1780848"/>
            <a:ext cx="2989880" cy="702838"/>
          </a:xfrm>
          <a:prstGeom prst="rect">
            <a:avLst/>
          </a:prstGeom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7D23340-E294-4B0A-A640-70CB9A772AD5}"/>
              </a:ext>
            </a:extLst>
          </p:cNvPr>
          <p:cNvSpPr/>
          <p:nvPr/>
        </p:nvSpPr>
        <p:spPr>
          <a:xfrm flipH="1">
            <a:off x="5729526" y="2483686"/>
            <a:ext cx="2317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Identificando Sonido Inicial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99C5C87-8F98-456B-ABE7-CA180C727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02" y="2797636"/>
            <a:ext cx="1572703" cy="1369044"/>
          </a:xfrm>
          <a:prstGeom prst="rect">
            <a:avLst/>
          </a:prstGeom>
          <a:effectLst>
            <a:outerShdw blurRad="50800" dist="50800" dir="5400000" algn="ctr" rotWithShape="0">
              <a:schemeClr val="accent4"/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BA1FDE1-4CDC-4556-848D-546EEDE8E476}"/>
              </a:ext>
            </a:extLst>
          </p:cNvPr>
          <p:cNvSpPr/>
          <p:nvPr/>
        </p:nvSpPr>
        <p:spPr>
          <a:xfrm>
            <a:off x="5050302" y="3367172"/>
            <a:ext cx="2317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Desarrollar la Conciencia Fonológica.</a:t>
            </a:r>
          </a:p>
        </p:txBody>
      </p:sp>
    </p:spTree>
    <p:extLst>
      <p:ext uri="{BB962C8B-B14F-4D97-AF65-F5344CB8AC3E}">
        <p14:creationId xmlns:p14="http://schemas.microsoft.com/office/powerpoint/2010/main" val="108329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/>
              <a:t>Inicio</a:t>
            </a:r>
            <a:br>
              <a:rPr lang="es-ES" sz="3959"/>
            </a:br>
            <a:r>
              <a:rPr lang="es-ES" sz="3959"/>
              <a:t>Activación Conocimientos Previos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35" y="-36773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Mis Aprendizajes</a:t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1619672" y="2102112"/>
            <a:ext cx="5904656" cy="32711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Recuerdan ¿ Qué hemos Aprendido  en Lenguaje?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Vocales hemos aprendido?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Elementos  tienen sonido inicial  e- i-a?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Nómbralos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3D6533-5FE1-4978-8AB3-C4ABD9EB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F76E7D-BAA4-4FFF-B4F8-85C6173DD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https://scontent.fccp3-1.fna.fbcdn.net/v/t1.0-9/117838072_104469028044503_1219316173112194898_n.jpg?_nc_cat=1&amp;_nc_sid=8bfeb9&amp;_nc_ohc=TV4TSTQiifkAX8iLI6V&amp;_nc_ht=scontent.fccp3-1.fna&amp;oh=a21db25b34ed1c808ebe30384d3e7d39&amp;oe=5F6A8826">
            <a:extLst>
              <a:ext uri="{FF2B5EF4-FFF2-40B4-BE49-F238E27FC236}">
                <a16:creationId xmlns:a16="http://schemas.microsoft.com/office/drawing/2014/main" xmlns="" id="{CEF88BFB-A901-422F-909E-B6D0CDB7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0"/>
            <a:ext cx="9144000" cy="67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C69137C-E03B-42C5-9D84-2D5BCB593F9B}"/>
              </a:ext>
            </a:extLst>
          </p:cNvPr>
          <p:cNvSpPr/>
          <p:nvPr/>
        </p:nvSpPr>
        <p:spPr>
          <a:xfrm>
            <a:off x="2644726" y="1913206"/>
            <a:ext cx="2673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RECORDEMOS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0ACC988-B327-4588-9849-682A84325A11}"/>
              </a:ext>
            </a:extLst>
          </p:cNvPr>
          <p:cNvSpPr/>
          <p:nvPr/>
        </p:nvSpPr>
        <p:spPr>
          <a:xfrm>
            <a:off x="2743200" y="2533990"/>
            <a:ext cx="344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youtu.be/WrJnIJfcX_0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904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095" y="0"/>
            <a:ext cx="9144000" cy="68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2483768" y="2276872"/>
            <a:ext cx="51845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  de trabajo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Nombre________________________   P-k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379828" y="2841674"/>
            <a:ext cx="8623523" cy="313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.- Sonido Inicial</a:t>
            </a:r>
            <a:endParaRPr dirty="0"/>
          </a:p>
          <a:p>
            <a:pPr lvl="0"/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Escribe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vocal con que empieza cada dibujo. Y luego pinta los dibujos.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791" y="1458961"/>
            <a:ext cx="938865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espada Página Para Colorear">
            <a:extLst>
              <a:ext uri="{FF2B5EF4-FFF2-40B4-BE49-F238E27FC236}">
                <a16:creationId xmlns:a16="http://schemas.microsoft.com/office/drawing/2014/main" xmlns="" id="{07CA9B20-9CC8-4512-BCDC-8369C19E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9" y="3528242"/>
            <a:ext cx="1443754" cy="8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88B790D3-E7BF-4D8C-95C2-90B995CECD21}"/>
              </a:ext>
            </a:extLst>
          </p:cNvPr>
          <p:cNvSpPr/>
          <p:nvPr/>
        </p:nvSpPr>
        <p:spPr>
          <a:xfrm>
            <a:off x="832183" y="4572669"/>
            <a:ext cx="1140325" cy="621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6688E68-316D-4031-A5AA-42C4E3664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381" y="3561719"/>
            <a:ext cx="1319929" cy="1332806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0135AA68-64D9-47BC-925D-1B17511B5DB6}"/>
              </a:ext>
            </a:extLst>
          </p:cNvPr>
          <p:cNvSpPr/>
          <p:nvPr/>
        </p:nvSpPr>
        <p:spPr>
          <a:xfrm>
            <a:off x="3545058" y="5194494"/>
            <a:ext cx="1319929" cy="5595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89D925-CE77-49C7-A3DF-5389CC08B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12" y="3763009"/>
            <a:ext cx="1766607" cy="93022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7161FE6F-2189-486F-AA46-458160AFE550}"/>
              </a:ext>
            </a:extLst>
          </p:cNvPr>
          <p:cNvSpPr/>
          <p:nvPr/>
        </p:nvSpPr>
        <p:spPr>
          <a:xfrm>
            <a:off x="6583680" y="5194493"/>
            <a:ext cx="1463039" cy="5595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453</Words>
  <Application>Microsoft Office PowerPoint</Application>
  <PresentationFormat>Presentación en pantalla (4:3)</PresentationFormat>
  <Paragraphs>111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PLANIFICACIÓN  CLASES VIRTUALES SEMANA N°23 FECHA : 02-09-2020 Ámbito Comunicación Integral   Núcleo :Lenguaje Verbal NT 1 </vt:lpstr>
      <vt:lpstr>Presentación de PowerPoint</vt:lpstr>
      <vt:lpstr>Presentación de PowerPoint</vt:lpstr>
      <vt:lpstr>Acuerdos de la clase </vt:lpstr>
      <vt:lpstr>Presentación de PowerPoint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N°20 FECHA : 13-08-2020</dc:title>
  <dc:creator>Usuario</dc:creator>
  <cp:lastModifiedBy>Colegio Jean Piaget</cp:lastModifiedBy>
  <cp:revision>24</cp:revision>
  <dcterms:modified xsi:type="dcterms:W3CDTF">2020-08-27T03:52:22Z</dcterms:modified>
</cp:coreProperties>
</file>