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71" r:id="rId6"/>
    <p:sldId id="272" r:id="rId7"/>
    <p:sldId id="261" r:id="rId8"/>
    <p:sldId id="273" r:id="rId9"/>
    <p:sldId id="278" r:id="rId10"/>
    <p:sldId id="279" r:id="rId11"/>
    <p:sldId id="277" r:id="rId12"/>
    <p:sldId id="269" r:id="rId1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4B05D10-0278-4F4D-B516-DED06117C5E7}">
  <a:tblStyle styleId="{D4B05D10-0278-4F4D-B516-DED06117C5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C1CC313-B8B9-4017-9B6F-F7CF3DD30620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14256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7B4E4"/>
            </a:gs>
            <a:gs pos="50000">
              <a:srgbClr val="BFCFEC"/>
            </a:gs>
            <a:gs pos="100000">
              <a:srgbClr val="E0E8F4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carla.munoz@colegio-jeanpiaget-c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ctrTitle"/>
          </p:nvPr>
        </p:nvSpPr>
        <p:spPr>
          <a:xfrm>
            <a:off x="916669" y="1602120"/>
            <a:ext cx="7772400" cy="270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ES" sz="2800" b="1" dirty="0"/>
              <a:t>PLANIFICACIÓN  CLASES VIRTUALES</a:t>
            </a:r>
            <a:br>
              <a:rPr lang="es-ES" sz="2800" dirty="0"/>
            </a:br>
            <a:r>
              <a:rPr lang="es-ES" sz="2800" dirty="0"/>
              <a:t>SEMANA N°23</a:t>
            </a:r>
            <a:br>
              <a:rPr lang="es-ES" sz="2800" dirty="0"/>
            </a:br>
            <a:r>
              <a:rPr lang="es-ES" sz="2800" dirty="0"/>
              <a:t>FECHA : 04-09-2020</a:t>
            </a:r>
            <a:br>
              <a:rPr lang="es-ES" sz="2800" dirty="0"/>
            </a:br>
            <a:r>
              <a:rPr lang="es-ES" sz="2800" dirty="0"/>
              <a:t>Ámbito Comunicación Integral  </a:t>
            </a:r>
            <a:br>
              <a:rPr lang="es-ES" sz="2800" dirty="0"/>
            </a:br>
            <a:r>
              <a:rPr lang="es-ES" sz="2800" dirty="0"/>
              <a:t>Núcleo :Lenguaje Verbal</a:t>
            </a:r>
            <a:br>
              <a:rPr lang="es-ES" sz="2800" dirty="0"/>
            </a:br>
            <a:r>
              <a:rPr lang="es-ES" sz="2800" dirty="0"/>
              <a:t>NT 1 </a:t>
            </a:r>
            <a:endParaRPr dirty="0"/>
          </a:p>
        </p:txBody>
      </p:sp>
      <p:sp>
        <p:nvSpPr>
          <p:cNvPr id="89" name="Google Shape;89;p13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/>
          <p:nvPr/>
        </p:nvSpPr>
        <p:spPr>
          <a:xfrm>
            <a:off x="351196" y="5900081"/>
            <a:ext cx="802838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Colegio Jean Piaget</a:t>
            </a:r>
            <a:endParaRPr sz="1800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 escuela, un lugar para aprender y crecer en un ambiente saludable</a:t>
            </a:r>
            <a:endParaRPr sz="1600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1" name="Google Shape;9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50261" y="457200"/>
            <a:ext cx="2354425" cy="1910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2C5FFBA-29AA-465E-9751-4CB7C2B27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498" y="0"/>
            <a:ext cx="6246056" cy="644300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77A7D8-2EA0-46CB-9240-52C5A15E8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C25107-C44B-476B-BABF-A7030D2FC9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48480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CAC646-E2D2-4BB2-A5BE-730DA97E3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6E3F3B-DD53-4F26-8766-8B4FCE88D2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54A8C33-AAB6-4562-A487-2C27C59F1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22411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7C94F73-75CC-4BB6-A22E-4A233810DD0C}"/>
              </a:ext>
            </a:extLst>
          </p:cNvPr>
          <p:cNvSpPr/>
          <p:nvPr/>
        </p:nvSpPr>
        <p:spPr>
          <a:xfrm>
            <a:off x="1069145" y="731837"/>
            <a:ext cx="15615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TICKET DE SALIDA </a:t>
            </a:r>
          </a:p>
          <a:p>
            <a:r>
              <a:rPr lang="es-CL" dirty="0"/>
              <a:t>SEMANA 23</a:t>
            </a:r>
          </a:p>
        </p:txBody>
      </p:sp>
      <p:sp>
        <p:nvSpPr>
          <p:cNvPr id="6" name="Bocadillo nube: nube 5">
            <a:extLst>
              <a:ext uri="{FF2B5EF4-FFF2-40B4-BE49-F238E27FC236}">
                <a16:creationId xmlns:a16="http://schemas.microsoft.com/office/drawing/2014/main" id="{0C74C8F1-9C07-49C6-A472-E1466742FA4C}"/>
              </a:ext>
            </a:extLst>
          </p:cNvPr>
          <p:cNvSpPr/>
          <p:nvPr/>
        </p:nvSpPr>
        <p:spPr>
          <a:xfrm>
            <a:off x="675250" y="534572"/>
            <a:ext cx="2222696" cy="1448973"/>
          </a:xfrm>
          <a:prstGeom prst="cloudCallout">
            <a:avLst>
              <a:gd name="adj1" fmla="val -22099"/>
              <a:gd name="adj2" fmla="val 8774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5E459CC-B6C8-43F0-AEFF-44990ED1FF66}"/>
              </a:ext>
            </a:extLst>
          </p:cNvPr>
          <p:cNvSpPr/>
          <p:nvPr/>
        </p:nvSpPr>
        <p:spPr>
          <a:xfrm>
            <a:off x="1744394" y="1885071"/>
            <a:ext cx="58662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/>
          </a:p>
          <a:p>
            <a:r>
              <a:rPr lang="es-ES" dirty="0"/>
              <a:t>1.- ¿ Qué quería hacer Don Chanco  con Cerdita?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2.-  Dibuja ¿ Qué hizo Chancho y Cerdita al final del cuento?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B2217C8-CFD0-4639-8055-4BE74DA307A8}"/>
              </a:ext>
            </a:extLst>
          </p:cNvPr>
          <p:cNvSpPr/>
          <p:nvPr/>
        </p:nvSpPr>
        <p:spPr>
          <a:xfrm>
            <a:off x="3115995" y="1055077"/>
            <a:ext cx="42554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Con la Ayuda de un adulto  responde:</a:t>
            </a:r>
          </a:p>
        </p:txBody>
      </p:sp>
    </p:spTree>
    <p:extLst>
      <p:ext uri="{BB962C8B-B14F-4D97-AF65-F5344CB8AC3E}">
        <p14:creationId xmlns:p14="http://schemas.microsoft.com/office/powerpoint/2010/main" val="1863146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67"/>
            <a:ext cx="9144000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6"/>
          <p:cNvSpPr txBox="1">
            <a:spLocks noGrp="1"/>
          </p:cNvSpPr>
          <p:nvPr>
            <p:ph type="body" idx="1"/>
          </p:nvPr>
        </p:nvSpPr>
        <p:spPr>
          <a:xfrm>
            <a:off x="2483768" y="764705"/>
            <a:ext cx="4176464" cy="2808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s-ES" sz="2480"/>
              <a:t>Enviar fotografía de este ticket de salida a: Educadora Carla Muñoz Saldaña	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None/>
            </a:pPr>
            <a:r>
              <a:rPr lang="es-ES" sz="2480"/>
              <a:t>Correo:carla.munoz@colegio-jeanpiaget.cl	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s-ES" sz="2480"/>
              <a:t>Celular: 972188895	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None/>
            </a:pPr>
            <a:r>
              <a:rPr lang="es-ES" sz="2480"/>
              <a:t>	</a:t>
            </a:r>
            <a:endParaRPr/>
          </a:p>
          <a:p>
            <a:pPr marL="342900" lvl="0" indent="-18542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None/>
            </a:pPr>
            <a:endParaRPr sz="2480"/>
          </a:p>
        </p:txBody>
      </p:sp>
      <p:pic>
        <p:nvPicPr>
          <p:cNvPr id="218" name="Google Shape;21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2606" y="2733622"/>
            <a:ext cx="1678788" cy="1678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" name="Google Shape;96;p14"/>
          <p:cNvGraphicFramePr/>
          <p:nvPr>
            <p:extLst>
              <p:ext uri="{D42A27DB-BD31-4B8C-83A1-F6EECF244321}">
                <p14:modId xmlns:p14="http://schemas.microsoft.com/office/powerpoint/2010/main" val="3970480458"/>
              </p:ext>
            </p:extLst>
          </p:nvPr>
        </p:nvGraphicFramePr>
        <p:xfrm>
          <a:off x="467544" y="260649"/>
          <a:ext cx="8244925" cy="6568839"/>
        </p:xfrm>
        <a:graphic>
          <a:graphicData uri="http://schemas.openxmlformats.org/drawingml/2006/table">
            <a:tbl>
              <a:tblPr>
                <a:noFill/>
                <a:tableStyleId>{D4B05D10-0278-4F4D-B516-DED06117C5E7}</a:tableStyleId>
              </a:tblPr>
              <a:tblGrid>
                <a:gridCol w="258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32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ASIGNATURA /CURSO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Ámbito Comunicación Integral. Lenguaje Verbal / Pre Kínder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945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NOMBRE DEL PROFESOR/A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Carla Muñoz Saldaña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432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EDUCADORA DIFERENCIAL</a:t>
                      </a:r>
                      <a:endParaRPr sz="12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Judith Figueroa Correa.</a:t>
                      </a:r>
                      <a:endParaRPr/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0855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OBJETIVO DE APRENDIZAJE PRIORIZACIÓN NIVEL 1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OA 6 Comprender  contenidos explícitos de textos literarios y no literarios , a partir de la escucha atenta , describiendo información y realizando progresivamente inferencias y predicciones.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9852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u="none" strike="noStrike" cap="none"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INDICADORES DE EVALUACIÓN PARA OA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CL" sz="1400" u="none" strike="noStrike" cap="none" dirty="0"/>
                        <a:t>Responde asertivamente  a las preguntas.</a:t>
                      </a:r>
                      <a:endParaRPr sz="1400" u="none" strike="noStrike" cap="none" dirty="0"/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7943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CONTENIDO /HABILIDADES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cs typeface="Calibri"/>
                          <a:sym typeface="Calibri"/>
                        </a:rPr>
                        <a:t>Texto Escrito    / Comprensión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dirty="0"/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3349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OBJETIVO DE LA CLASE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Comprender contenidos explícitos de textos literarios y no literarios, a partir de la Escucha atenta.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1231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EVALUACIÓN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475" marR="29475" marT="14750" marB="147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Formativa TICKET DE SALIDA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475" marR="29475" marT="14750" marB="147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5003" y="39374"/>
            <a:ext cx="936104" cy="808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" name="Google Shape;102;p15"/>
          <p:cNvGraphicFramePr/>
          <p:nvPr>
            <p:extLst>
              <p:ext uri="{D42A27DB-BD31-4B8C-83A1-F6EECF244321}">
                <p14:modId xmlns:p14="http://schemas.microsoft.com/office/powerpoint/2010/main" val="2314129430"/>
              </p:ext>
            </p:extLst>
          </p:nvPr>
        </p:nvGraphicFramePr>
        <p:xfrm>
          <a:off x="395536" y="0"/>
          <a:ext cx="8424950" cy="6759710"/>
        </p:xfrm>
        <a:graphic>
          <a:graphicData uri="http://schemas.openxmlformats.org/drawingml/2006/table">
            <a:tbl>
              <a:tblPr bandRow="1">
                <a:noFill/>
                <a:tableStyleId>{6C1CC313-B8B9-4017-9B6F-F7CF3DD30620}</a:tableStyleId>
              </a:tblPr>
              <a:tblGrid>
                <a:gridCol w="1844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87712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ACTIVIDAD(ES) Y RECURSOS PEDAGÓGICOS 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 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 </a:t>
                      </a:r>
                      <a:endParaRPr sz="12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Se motiva a los estudiantes a ubicarse en un lugar cómodo y limpio para realizar la</a:t>
                      </a:r>
                      <a:endParaRPr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actividad.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ACTIVIDADES: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endParaRPr lang="es-ES" sz="12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1.-Escuchan el cuento (“Un día de Campo de Don Chancho) 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2.- Realizan guía de comprensión lectora.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3.- Escucha con atención: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4.-Responden las preguntas implícitas y explícitas del cuento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5.-Responden ticket de salida</a:t>
                      </a:r>
                      <a:endParaRPr sz="12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951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EVALUACIÓN FORMATIVA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 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 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 </a:t>
                      </a:r>
                      <a:endParaRPr sz="12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Se evaluará a través del ticket de salida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Evaluación Formativa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Monitoreo a partir de participación en clases virtuales.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391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ESTE MÓDULO DEBE SER ENVIADO AL SIGUIENTE CORREO ELECTRÓNICO</a:t>
                      </a:r>
                      <a:endParaRPr sz="12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200" u="none" strike="noStrike" cap="none" dirty="0"/>
                        <a:t>Enviando Fotografía el Ticket de Salida 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200" u="none" strike="noStrike" cap="none" dirty="0"/>
                        <a:t>Correo: </a:t>
                      </a:r>
                      <a:r>
                        <a:rPr lang="es-CL" sz="1200" u="none" strike="noStrike" cap="none" dirty="0" err="1">
                          <a:hlinkClick r:id="rId3"/>
                        </a:rPr>
                        <a:t>carla.munoz@colegio-jeanpiaget-cl</a:t>
                      </a:r>
                      <a:r>
                        <a:rPr lang="es-CL" sz="1200" u="none" strike="noStrike" cap="none" dirty="0"/>
                        <a:t> o WhatsApp profesor  972188895</a:t>
                      </a:r>
                      <a:endParaRPr sz="1200" u="none" strike="noStrike" cap="none" dirty="0"/>
                    </a:p>
                  </a:txBody>
                  <a:tcPr marL="41875" marR="418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s-ES" sz="3959"/>
              <a:t>Acuerdos de la clase</a:t>
            </a:r>
            <a:br>
              <a:rPr lang="es-ES" sz="3959"/>
            </a:br>
            <a:endParaRPr sz="3959"/>
          </a:p>
        </p:txBody>
      </p:sp>
      <p:pic>
        <p:nvPicPr>
          <p:cNvPr id="108" name="Google Shape;10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60" y="1628800"/>
            <a:ext cx="2249619" cy="161558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/>
          <p:nvPr/>
        </p:nvSpPr>
        <p:spPr>
          <a:xfrm>
            <a:off x="611560" y="3244380"/>
            <a:ext cx="20162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PUNTUALIDAD. </a:t>
            </a:r>
            <a:endParaRPr/>
          </a:p>
        </p:txBody>
      </p:sp>
      <p:pic>
        <p:nvPicPr>
          <p:cNvPr id="110" name="Google Shape;11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1880" y="1775117"/>
            <a:ext cx="1469263" cy="146926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/>
          <p:nvPr/>
        </p:nvSpPr>
        <p:spPr>
          <a:xfrm>
            <a:off x="3366926" y="3244334"/>
            <a:ext cx="24101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SILENCIAR MICROFONO</a:t>
            </a:r>
            <a:endParaRPr/>
          </a:p>
        </p:txBody>
      </p:sp>
      <p:pic>
        <p:nvPicPr>
          <p:cNvPr id="112" name="Google Shape;11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4168" y="1648175"/>
            <a:ext cx="1889924" cy="136562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/>
          <p:nvPr/>
        </p:nvSpPr>
        <p:spPr>
          <a:xfrm>
            <a:off x="6282819" y="3244334"/>
            <a:ext cx="240398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MANTENER EL MATERIAL QUE SE SOLICITA </a:t>
            </a:r>
            <a:endParaRPr/>
          </a:p>
        </p:txBody>
      </p:sp>
      <p:pic>
        <p:nvPicPr>
          <p:cNvPr id="114" name="Google Shape;114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7584" y="4005064"/>
            <a:ext cx="1201016" cy="131075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/>
          <p:nvPr/>
        </p:nvSpPr>
        <p:spPr>
          <a:xfrm>
            <a:off x="611560" y="5517232"/>
            <a:ext cx="141704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ATENCIÓN Y RESPETO A QUIEN HABLA </a:t>
            </a:r>
            <a:endParaRPr/>
          </a:p>
        </p:txBody>
      </p:sp>
      <p:pic>
        <p:nvPicPr>
          <p:cNvPr id="116" name="Google Shape;116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52337" y="3840673"/>
            <a:ext cx="1079086" cy="146926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6"/>
          <p:cNvSpPr/>
          <p:nvPr/>
        </p:nvSpPr>
        <p:spPr>
          <a:xfrm>
            <a:off x="2627784" y="5440362"/>
            <a:ext cx="159103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LEVANTAR LA MANO, PARA OPINAR </a:t>
            </a:r>
            <a:endParaRPr/>
          </a:p>
        </p:txBody>
      </p:sp>
      <p:pic>
        <p:nvPicPr>
          <p:cNvPr id="118" name="Google Shape;118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33641" y="4167664"/>
            <a:ext cx="1889924" cy="142320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6"/>
          <p:cNvSpPr/>
          <p:nvPr/>
        </p:nvSpPr>
        <p:spPr>
          <a:xfrm>
            <a:off x="5425462" y="5832256"/>
            <a:ext cx="250291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 ACTIVAMENTE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3629B7-35EC-4B0E-B2A6-621772722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346AE5-7722-4633-B878-FC9F23DB8A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 descr="https://scontent.fccp3-1.fna.fbcdn.net/v/t1.0-9/118308864_1647125965451839_8022788285384563376_n.jpg?_nc_cat=103&amp;_nc_sid=8bfeb9&amp;_nc_ohc=YNrDzpQ6ekgAX_6pGLW&amp;_nc_ht=scontent.fccp3-1.fna&amp;oh=a32288319b1f522c32e3265f9b233081&amp;oe=5F680E27">
            <a:extLst>
              <a:ext uri="{FF2B5EF4-FFF2-40B4-BE49-F238E27FC236}">
                <a16:creationId xmlns:a16="http://schemas.microsoft.com/office/drawing/2014/main" id="{1ED83D62-3F5E-4C32-8041-0C6BE34EE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745"/>
            <a:ext cx="9144000" cy="701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64A48FD-0E47-40A8-8BD5-49F52CB7DBE9}"/>
              </a:ext>
            </a:extLst>
          </p:cNvPr>
          <p:cNvSpPr/>
          <p:nvPr/>
        </p:nvSpPr>
        <p:spPr>
          <a:xfrm>
            <a:off x="2321168" y="2025748"/>
            <a:ext cx="45368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OBJETIVO DE CLASE</a:t>
            </a:r>
          </a:p>
          <a:p>
            <a:endParaRPr lang="es-CL" dirty="0"/>
          </a:p>
          <a:p>
            <a:endParaRPr lang="es-CL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71235F1-DB3C-4ABF-A02A-9D9115F1F61B}"/>
              </a:ext>
            </a:extLst>
          </p:cNvPr>
          <p:cNvSpPr/>
          <p:nvPr/>
        </p:nvSpPr>
        <p:spPr>
          <a:xfrm>
            <a:off x="1702191" y="868363"/>
            <a:ext cx="51558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Comprender  contenidos explícitos de textos literarios y no literarios , a partir de la escucha atenta , describiendo información y realizando progresivamente inferencias y predicciones.</a:t>
            </a:r>
            <a:endParaRPr lang="es-CL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5789DE7-A75B-4CD9-A434-733A52BDD10D}"/>
              </a:ext>
            </a:extLst>
          </p:cNvPr>
          <p:cNvSpPr/>
          <p:nvPr/>
        </p:nvSpPr>
        <p:spPr>
          <a:xfrm>
            <a:off x="2321168" y="2416195"/>
            <a:ext cx="4536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Comprender contenidos explícitos de textos literarios y no literarios, a partir de la Escucha atenta.</a:t>
            </a:r>
          </a:p>
        </p:txBody>
      </p:sp>
    </p:spTree>
    <p:extLst>
      <p:ext uri="{BB962C8B-B14F-4D97-AF65-F5344CB8AC3E}">
        <p14:creationId xmlns:p14="http://schemas.microsoft.com/office/powerpoint/2010/main" val="1961751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06BF5D-2534-4D1D-99B1-7EAAFA68B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D1B1679-C8C9-4A9C-A06C-1BF7814FF0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FE44BA3-CC0C-4969-BF60-AFBA0C835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205"/>
            <a:ext cx="9144000" cy="667193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F8283F-153D-4F21-BE80-ABAD250CE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827" y="565569"/>
            <a:ext cx="2799385" cy="74272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50800" dir="5400000" algn="ctr" rotWithShape="0">
              <a:schemeClr val="accent2"/>
            </a:outerShdw>
          </a:effec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7FFE3AA-9B3A-48AA-97D6-5F1DE67BE311}"/>
              </a:ext>
            </a:extLst>
          </p:cNvPr>
          <p:cNvSpPr/>
          <p:nvPr/>
        </p:nvSpPr>
        <p:spPr>
          <a:xfrm flipH="1">
            <a:off x="5774411" y="956604"/>
            <a:ext cx="23989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Comprender  textos  orales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8508419-FC9B-45B0-ACD1-CCE8B736B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721" y="1780848"/>
            <a:ext cx="2989880" cy="702838"/>
          </a:xfrm>
          <a:prstGeom prst="rect">
            <a:avLst/>
          </a:prstGeom>
          <a:effectLst>
            <a:outerShdw blurRad="50800" dist="50800" dir="5400000" algn="ctr" rotWithShape="0">
              <a:schemeClr val="accent6"/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77D23340-E294-4B0A-A640-70CB9A772AD5}"/>
              </a:ext>
            </a:extLst>
          </p:cNvPr>
          <p:cNvSpPr/>
          <p:nvPr/>
        </p:nvSpPr>
        <p:spPr>
          <a:xfrm flipH="1">
            <a:off x="5729526" y="2483686"/>
            <a:ext cx="2317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Escuchando y describiendo información 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99C5C87-8F98-456B-ABE7-CA180C727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1502" y="2797636"/>
            <a:ext cx="1572703" cy="1369044"/>
          </a:xfrm>
          <a:prstGeom prst="rect">
            <a:avLst/>
          </a:prstGeom>
          <a:effectLst>
            <a:outerShdw blurRad="50800" dist="50800" dir="5400000" algn="ctr" rotWithShape="0">
              <a:schemeClr val="accent4"/>
            </a:outerShdw>
          </a:effec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CBA1FDE1-4CDC-4556-848D-546EEDE8E476}"/>
              </a:ext>
            </a:extLst>
          </p:cNvPr>
          <p:cNvSpPr/>
          <p:nvPr/>
        </p:nvSpPr>
        <p:spPr>
          <a:xfrm>
            <a:off x="5050302" y="3367172"/>
            <a:ext cx="23171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Desarrollar el gusto por la Lectura.</a:t>
            </a:r>
          </a:p>
          <a:p>
            <a:r>
              <a:rPr lang="es-CL" dirty="0"/>
              <a:t>Desarrollar un buena comprensión lectora.</a:t>
            </a:r>
          </a:p>
        </p:txBody>
      </p:sp>
    </p:spTree>
    <p:extLst>
      <p:ext uri="{BB962C8B-B14F-4D97-AF65-F5344CB8AC3E}">
        <p14:creationId xmlns:p14="http://schemas.microsoft.com/office/powerpoint/2010/main" val="1083299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>
            <a:spLocks noGrp="1"/>
          </p:cNvSpPr>
          <p:nvPr>
            <p:ph type="title"/>
          </p:nvPr>
        </p:nvSpPr>
        <p:spPr>
          <a:xfrm>
            <a:off x="457199" y="260648"/>
            <a:ext cx="8278635" cy="133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s-ES" sz="3959"/>
              <a:t>Inicio</a:t>
            </a:r>
            <a:br>
              <a:rPr lang="es-ES" sz="3959"/>
            </a:br>
            <a:r>
              <a:rPr lang="es-ES" sz="3959"/>
              <a:t>Activación Conocimientos Previos</a:t>
            </a:r>
            <a:endParaRPr/>
          </a:p>
        </p:txBody>
      </p:sp>
      <p:pic>
        <p:nvPicPr>
          <p:cNvPr id="139" name="Google Shape;13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0352" y="32319"/>
            <a:ext cx="1283515" cy="110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3935" y="-36773"/>
            <a:ext cx="9144261" cy="689477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/>
          <p:nvPr/>
        </p:nvSpPr>
        <p:spPr>
          <a:xfrm>
            <a:off x="1619672" y="771704"/>
            <a:ext cx="5256584" cy="1330408"/>
          </a:xfrm>
          <a:prstGeom prst="cloud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Activo Mis Aprendizajes</a:t>
            </a:r>
            <a:endParaRPr/>
          </a:p>
        </p:txBody>
      </p:sp>
      <p:sp>
        <p:nvSpPr>
          <p:cNvPr id="142" name="Google Shape;142;p18"/>
          <p:cNvSpPr/>
          <p:nvPr/>
        </p:nvSpPr>
        <p:spPr>
          <a:xfrm>
            <a:off x="1619672" y="2102112"/>
            <a:ext cx="5904656" cy="3271104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Recuerdan ¿ Qué cuentos hemos escuchados?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Nómbralos.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3D6533-5FE1-4978-8AB3-C4ABD9EBF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A7750D5-730E-45B8-B02E-0DF1A080E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79132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F76E7D-BAA4-4FFF-B4F8-85C6173DDC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C69137C-E03B-42C5-9D84-2D5BCB593F9B}"/>
              </a:ext>
            </a:extLst>
          </p:cNvPr>
          <p:cNvSpPr/>
          <p:nvPr/>
        </p:nvSpPr>
        <p:spPr>
          <a:xfrm>
            <a:off x="112542" y="518007"/>
            <a:ext cx="5205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Veamos el video</a:t>
            </a:r>
          </a:p>
          <a:p>
            <a:endParaRPr lang="es-CL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0ACC988-B327-4588-9849-682A84325A11}"/>
              </a:ext>
            </a:extLst>
          </p:cNvPr>
          <p:cNvSpPr/>
          <p:nvPr/>
        </p:nvSpPr>
        <p:spPr>
          <a:xfrm>
            <a:off x="2743200" y="2533990"/>
            <a:ext cx="34465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L" dirty="0"/>
          </a:p>
        </p:txBody>
      </p:sp>
      <p:pic>
        <p:nvPicPr>
          <p:cNvPr id="7" name="Cuenta cuentos_02 (3)">
            <a:hlinkClick r:id="" action="ppaction://media"/>
            <a:extLst>
              <a:ext uri="{FF2B5EF4-FFF2-40B4-BE49-F238E27FC236}">
                <a16:creationId xmlns:a16="http://schemas.microsoft.com/office/drawing/2014/main" id="{ED896A69-B665-4CCA-913E-DF44C9893A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8241" y="2076991"/>
            <a:ext cx="6507517" cy="404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4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CDD055E-EDAF-4D3C-BD74-3B9DBA9FB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364" y="0"/>
            <a:ext cx="5629378" cy="658336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56F5428-122B-4789-A3D9-38B5548B0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A594CA-8364-4A8B-8B2A-F8D547D10C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70669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453</Words>
  <Application>Microsoft Office PowerPoint</Application>
  <PresentationFormat>Presentación en pantalla (4:3)</PresentationFormat>
  <Paragraphs>77</Paragraphs>
  <Slides>12</Slides>
  <Notes>6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Verdana</vt:lpstr>
      <vt:lpstr>Tema de Office</vt:lpstr>
      <vt:lpstr>PLANIFICACIÓN  CLASES VIRTUALES SEMANA N°23 FECHA : 04-09-2020 Ámbito Comunicación Integral   Núcleo :Lenguaje Verbal NT 1 </vt:lpstr>
      <vt:lpstr>Presentación de PowerPoint</vt:lpstr>
      <vt:lpstr>Presentación de PowerPoint</vt:lpstr>
      <vt:lpstr>Acuerdos de la clase </vt:lpstr>
      <vt:lpstr>Presentación de PowerPoint</vt:lpstr>
      <vt:lpstr>Presentación de PowerPoint</vt:lpstr>
      <vt:lpstr>Inicio Activación Conocimientos Previos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PLANIFICACIÓN  CLASES VIRTUALES SEMANA N°20 FECHA : 13-08-2020</dc:title>
  <dc:creator>Usuario</dc:creator>
  <cp:lastModifiedBy>Carla Muñoz Saldaña</cp:lastModifiedBy>
  <cp:revision>33</cp:revision>
  <dcterms:modified xsi:type="dcterms:W3CDTF">2020-08-25T13:13:04Z</dcterms:modified>
</cp:coreProperties>
</file>