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305" r:id="rId5"/>
    <p:sldId id="258" r:id="rId6"/>
    <p:sldId id="304" r:id="rId7"/>
    <p:sldId id="300" r:id="rId8"/>
    <p:sldId id="301" r:id="rId9"/>
    <p:sldId id="30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6477" autoAdjust="0"/>
  </p:normalViewPr>
  <p:slideViewPr>
    <p:cSldViewPr>
      <p:cViewPr>
        <p:scale>
          <a:sx n="81" d="100"/>
          <a:sy n="81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6.pn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microsoft.com/office/2007/relationships/hdphoto" Target="../media/hdphoto2.wdp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SEMANA N°24</a:t>
            </a:r>
            <a:br>
              <a:rPr lang="es-CL" sz="2000" dirty="0"/>
            </a:br>
            <a:r>
              <a:rPr lang="es-CL" sz="2000" dirty="0"/>
              <a:t>FECHA :8 y 9 de Septiembre 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604069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xmlns="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" y="582826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46CB72-CFF5-4660-8194-DA7DFF9D6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0" y="2616400"/>
            <a:ext cx="2514811" cy="2703785"/>
          </a:xfrm>
          <a:prstGeom prst="rect">
            <a:avLst/>
          </a:prstGeom>
        </p:spPr>
      </p:pic>
      <p:pic>
        <p:nvPicPr>
          <p:cNvPr id="11" name="Imagen 10" descr="Imagen que contiene hombre, mujer, vuelo, grande&#10;&#10;Descripción generada automáticamente">
            <a:extLst>
              <a:ext uri="{FF2B5EF4-FFF2-40B4-BE49-F238E27FC236}">
                <a16:creationId xmlns:a16="http://schemas.microsoft.com/office/drawing/2014/main" xmlns="" id="{BE432B99-9847-4559-964D-726402A6C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8999"/>
            <a:ext cx="3600400" cy="2525653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4645FD16-6BCE-482A-A7B7-A388568E3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3526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19290"/>
              </p:ext>
            </p:extLst>
          </p:nvPr>
        </p:nvGraphicFramePr>
        <p:xfrm>
          <a:off x="467544" y="1484784"/>
          <a:ext cx="8208912" cy="4578895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6. Coordinar con precisión y eficiencia sus habilidades psicomotrices finas en función de sus intereses de exploración y juego.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JUEGOS TIPICOS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Los juegos tradicionales son aquellos juegos típicos de una región o país, que se realizan sin la ayuda o intervención de juguetes tecnológicamente complicados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Explorar sus habilidades Motrices a través de jugos típicos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Luche , Carreras con cucharas y Lanzar Tapas ( Ranita)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del Ticket de salida 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96" y="112557"/>
            <a:ext cx="1387241" cy="11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89ACD-4509-4FCD-94BE-C9A013611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" y="353121"/>
            <a:ext cx="1583663" cy="91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2D1CFC9D-70AF-4DBE-84AC-DF4966C96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68" y="171340"/>
            <a:ext cx="1451576" cy="11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xmlns="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xmlns="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xmlns="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xmlns="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xmlns="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xmlns="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21A03A5-AF4F-4684-8F83-5F582112642B}"/>
              </a:ext>
            </a:extLst>
          </p:cNvPr>
          <p:cNvSpPr txBox="1"/>
          <p:nvPr/>
        </p:nvSpPr>
        <p:spPr>
          <a:xfrm>
            <a:off x="179512" y="3266328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xmlns="" id="{DFDA47BC-3069-47F5-8257-24B3B1F76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34695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2">
            <a:extLst>
              <a:ext uri="{FF2B5EF4-FFF2-40B4-BE49-F238E27FC236}">
                <a16:creationId xmlns:a16="http://schemas.microsoft.com/office/drawing/2014/main" xmlns="" id="{7AE95D8F-9825-4222-8846-E3461598C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4554" y="4876060"/>
            <a:ext cx="8354891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Activación Conocimientos Previos</a:t>
            </a:r>
          </a:p>
        </p:txBody>
      </p:sp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xmlns="" id="{942B920A-73AD-402A-8EEF-B88E1A93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3264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00C9EB70-BC82-414A-BF8D-AD7FC672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99572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xmlns="" id="{3217665F-0036-444A-8D4A-33AF36A36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3147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AEE304E-239B-4C3A-8C20-432CD7E49600}"/>
              </a:ext>
            </a:extLst>
          </p:cNvPr>
          <p:cNvSpPr txBox="1"/>
          <p:nvPr/>
        </p:nvSpPr>
        <p:spPr>
          <a:xfrm>
            <a:off x="4538103" y="3265266"/>
            <a:ext cx="23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Carrera con cucharas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DB00155-DADF-43BD-B343-D17C51D5B432}"/>
              </a:ext>
            </a:extLst>
          </p:cNvPr>
          <p:cNvSpPr txBox="1"/>
          <p:nvPr/>
        </p:nvSpPr>
        <p:spPr>
          <a:xfrm>
            <a:off x="2346958" y="3304351"/>
            <a:ext cx="218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Luche </a:t>
            </a:r>
            <a:endParaRPr lang="es-ES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3D9A84A-D911-4EBF-8131-D66B5E487DDB}"/>
              </a:ext>
            </a:extLst>
          </p:cNvPr>
          <p:cNvSpPr txBox="1"/>
          <p:nvPr/>
        </p:nvSpPr>
        <p:spPr>
          <a:xfrm>
            <a:off x="6851567" y="1972199"/>
            <a:ext cx="2348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200" b="1" dirty="0"/>
              <a:t>Lanzar Tapas</a:t>
            </a:r>
            <a:endParaRPr lang="es-ES" sz="2200" dirty="0"/>
          </a:p>
        </p:txBody>
      </p:sp>
      <p:pic>
        <p:nvPicPr>
          <p:cNvPr id="16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AE41BA62-BBA0-4DB2-B07B-4A369B7ADA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5" y="925429"/>
            <a:ext cx="2049707" cy="25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pasto, persona, exterior, niño&#10;&#10;Descripción generada automáticamente">
            <a:extLst>
              <a:ext uri="{FF2B5EF4-FFF2-40B4-BE49-F238E27FC236}">
                <a16:creationId xmlns:a16="http://schemas.microsoft.com/office/drawing/2014/main" xmlns="" id="{FC5E6459-1E29-4295-9650-063DDB9AC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5" y="1807843"/>
            <a:ext cx="2053763" cy="1190486"/>
          </a:xfrm>
          <a:prstGeom prst="rect">
            <a:avLst/>
          </a:prstGeom>
        </p:spPr>
      </p:pic>
      <p:pic>
        <p:nvPicPr>
          <p:cNvPr id="9" name="Imagen 8" descr="Imagen que contiene joven, niña, sostener, hombre&#10;&#10;Descripción generada automáticamente">
            <a:extLst>
              <a:ext uri="{FF2B5EF4-FFF2-40B4-BE49-F238E27FC236}">
                <a16:creationId xmlns:a16="http://schemas.microsoft.com/office/drawing/2014/main" xmlns="" id="{38339DD1-BC19-44F0-B90F-FB3CE48B1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54" y="941426"/>
            <a:ext cx="1929160" cy="1929160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C257B0B-2A06-40CC-AFB0-B1926198C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66" y="2531754"/>
            <a:ext cx="2012319" cy="14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8745" y="1030058"/>
            <a:ext cx="33734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76" y="256803"/>
            <a:ext cx="1742162" cy="17421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626" y="4885265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C034BB4-8B50-4484-85C4-0CE469928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xmlns="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44" y="2504285"/>
            <a:ext cx="1729743" cy="1617907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xmlns="" id="{81B200F7-B57A-4824-BB91-B6624450A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92245C-961F-47D5-9691-272D28692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27B676B-3D60-4188-9AA9-EE05FD5A72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96" y="123057"/>
            <a:ext cx="221541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80E53DAB-3A9B-4879-91D2-C091C341C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8" y="4472079"/>
            <a:ext cx="4137633" cy="2162247"/>
          </a:xfrm>
          <a:prstGeom prst="rect">
            <a:avLst/>
          </a:prstGeom>
        </p:spPr>
      </p:pic>
      <p:pic>
        <p:nvPicPr>
          <p:cNvPr id="12" name="Imagen 11" descr="Imagen que contiene pasto, persona, exterior, niño&#10;&#10;Descripción generada automáticamente">
            <a:extLst>
              <a:ext uri="{FF2B5EF4-FFF2-40B4-BE49-F238E27FC236}">
                <a16:creationId xmlns:a16="http://schemas.microsoft.com/office/drawing/2014/main" xmlns="" id="{52EB3172-274E-4C19-9A43-497D5BA3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00" y="2311556"/>
            <a:ext cx="3542349" cy="2053361"/>
          </a:xfrm>
          <a:prstGeom prst="rect">
            <a:avLst/>
          </a:prstGeom>
        </p:spPr>
      </p:pic>
      <p:pic>
        <p:nvPicPr>
          <p:cNvPr id="16" name="Imagen 15" descr="Imagen que contiene joven, hombre, tabla&#10;&#10;Descripción generada automáticamente">
            <a:extLst>
              <a:ext uri="{FF2B5EF4-FFF2-40B4-BE49-F238E27FC236}">
                <a16:creationId xmlns:a16="http://schemas.microsoft.com/office/drawing/2014/main" xmlns="" id="{F07A2B77-5FC5-4F4D-B4A1-3DE216599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09" y="123057"/>
            <a:ext cx="2013102" cy="20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159281" y="5237788"/>
            <a:ext cx="1851373" cy="14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6" name="Imagen 35" descr="muy bien">
            <a:extLst>
              <a:ext uri="{FF2B5EF4-FFF2-40B4-BE49-F238E27FC236}">
                <a16:creationId xmlns:a16="http://schemas.microsoft.com/office/drawing/2014/main" xmlns="" id="{3302986E-C08E-4874-800A-485440CB1C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8" y="5340601"/>
            <a:ext cx="1851374" cy="133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Materiales </a:t>
            </a:r>
            <a:r>
              <a:rPr lang="en-US" b="1" dirty="0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A82A9C-AE81-4F9F-A035-8F74852BB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29" y="3872327"/>
            <a:ext cx="3175698" cy="2247966"/>
          </a:xfrm>
          <a:prstGeom prst="rect">
            <a:avLst/>
          </a:prstGeom>
        </p:spPr>
      </p:pic>
      <p:pic>
        <p:nvPicPr>
          <p:cNvPr id="6" name="Imagen 5" descr="Imagen que contiene cuchillo, competencia de atletismo&#10;&#10;Descripción generada automáticamente">
            <a:extLst>
              <a:ext uri="{FF2B5EF4-FFF2-40B4-BE49-F238E27FC236}">
                <a16:creationId xmlns:a16="http://schemas.microsoft.com/office/drawing/2014/main" xmlns="" id="{DF9D3F10-E04A-426B-8952-07C697D89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47" y="962548"/>
            <a:ext cx="3433484" cy="19652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3306B6F-E2E5-43F4-B5B3-A6ABB3055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61" y="1224720"/>
            <a:ext cx="2143125" cy="2143125"/>
          </a:xfrm>
          <a:prstGeom prst="rect">
            <a:avLst/>
          </a:prstGeom>
        </p:spPr>
      </p:pic>
      <p:pic>
        <p:nvPicPr>
          <p:cNvPr id="15" name="Imagen 14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7ABC8891-7357-4BEA-9D77-ADFFC443D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" y="200759"/>
            <a:ext cx="1851373" cy="4883331"/>
          </a:xfrm>
          <a:prstGeom prst="rect">
            <a:avLst/>
          </a:prstGeom>
        </p:spPr>
      </p:pic>
      <p:pic>
        <p:nvPicPr>
          <p:cNvPr id="18" name="Imagen 17" descr="Imagen que contiene interior, vajilla, taza, tabla&#10;&#10;Descripción generada automáticamente">
            <a:extLst>
              <a:ext uri="{FF2B5EF4-FFF2-40B4-BE49-F238E27FC236}">
                <a16:creationId xmlns:a16="http://schemas.microsoft.com/office/drawing/2014/main" xmlns="" id="{B934997D-51A3-444B-BC2C-5A278FA24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60" y="3003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E14969-9D20-4DE8-A88F-1D2B4F62453E}"/>
              </a:ext>
            </a:extLst>
          </p:cNvPr>
          <p:cNvSpPr txBox="1"/>
          <p:nvPr/>
        </p:nvSpPr>
        <p:spPr>
          <a:xfrm>
            <a:off x="251520" y="907251"/>
            <a:ext cx="4904724" cy="542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comenzar, Marcando en el piso con  ayuda de la cinta ,  10 Cuadrados . En los cuales vamos a poner los números del 1 al 10 . Para saltar sobre ellos.</a:t>
            </a: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2.Con Mucho cuidado vamos a apretar con nuestros labios el mango de la cuchara y en el otro extremo de esta, pondremos una Tapa. La cual Tendremos que trasladar de un lugar a otro , sin que esta caiga . </a:t>
            </a: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Finalizar vamos a lanzar las tapas dentro del vaso , utilizando ambas manos .El que logre insertar mas tapas gana. Puedes practicar otro lanzamientos. </a:t>
            </a: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2 Título">
            <a:extLst>
              <a:ext uri="{FF2B5EF4-FFF2-40B4-BE49-F238E27FC236}">
                <a16:creationId xmlns:a16="http://schemas.microsoft.com/office/drawing/2014/main" xmlns="" id="{171EF648-7D4B-415D-86BD-FA686411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2582" y="365510"/>
            <a:ext cx="8352928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Britannic Bold" panose="020B0903060703020204" pitchFamily="34" charset="0"/>
                <a:ea typeface="+mn-ea"/>
                <a:cs typeface="+mn-cs"/>
              </a:rPr>
              <a:t>Desarrollo de la clase</a:t>
            </a:r>
          </a:p>
        </p:txBody>
      </p:sp>
      <p:pic>
        <p:nvPicPr>
          <p:cNvPr id="3" name="Imagen 2" descr="Imagen que contiene pasto, persona, exterior, niño&#10;&#10;Descripción generada automáticamente">
            <a:extLst>
              <a:ext uri="{FF2B5EF4-FFF2-40B4-BE49-F238E27FC236}">
                <a16:creationId xmlns:a16="http://schemas.microsoft.com/office/drawing/2014/main" xmlns="" id="{10FF9993-9F18-4805-BF6D-9907E780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12" y="2531088"/>
            <a:ext cx="3473573" cy="2013495"/>
          </a:xfrm>
          <a:prstGeom prst="rect">
            <a:avLst/>
          </a:prstGeom>
        </p:spPr>
      </p:pic>
      <p:pic>
        <p:nvPicPr>
          <p:cNvPr id="6" name="Imagen 5" descr="Imagen que contiene joven, niña, sostener, hombre&#10;&#10;Descripción generada automáticamente">
            <a:extLst>
              <a:ext uri="{FF2B5EF4-FFF2-40B4-BE49-F238E27FC236}">
                <a16:creationId xmlns:a16="http://schemas.microsoft.com/office/drawing/2014/main" xmlns="" id="{F79CBED7-F6E8-41AE-8022-A0FB10D7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23" y="0"/>
            <a:ext cx="2490539" cy="2490539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6F0A0E23-818E-457D-A20E-F73E52DAD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44" y="4713061"/>
            <a:ext cx="3736236" cy="19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08-09-2020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6094" y="2493269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es-ES" dirty="0" smtClean="0"/>
              <a:t>aprendí </a:t>
            </a:r>
            <a:r>
              <a:rPr lang="es-ES" dirty="0"/>
              <a:t>h</a:t>
            </a:r>
            <a:r>
              <a:rPr lang="es-ES" dirty="0" smtClean="0"/>
              <a:t>oy </a:t>
            </a:r>
            <a:r>
              <a:rPr lang="es-ES" dirty="0"/>
              <a:t>?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Comenta.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actividad te gustó más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Elige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actividad y Crea una Variante.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365900" y="4753370"/>
            <a:ext cx="4572000" cy="18051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Enviar fotografía de este ticket salida al</a:t>
            </a:r>
          </a:p>
          <a:p>
            <a:pPr algn="ctr"/>
            <a:r>
              <a:rPr lang="es-CL" dirty="0"/>
              <a:t>Correo: </a:t>
            </a:r>
            <a:r>
              <a:rPr lang="es-CL" dirty="0">
                <a:hlinkClick r:id="rId2"/>
              </a:rPr>
              <a:t>juan.medina@colegio-jeanpiaget.cl</a:t>
            </a:r>
            <a:endParaRPr lang="es-CL" dirty="0"/>
          </a:p>
          <a:p>
            <a:pPr algn="ctr"/>
            <a:r>
              <a:rPr lang="es-CL" dirty="0"/>
              <a:t> o vía WhatsApp al Numero </a:t>
            </a:r>
            <a:r>
              <a:rPr lang="es-CL" b="1" i="1" dirty="0"/>
              <a:t>+56962285806 </a:t>
            </a:r>
            <a:r>
              <a:rPr lang="es-CL" dirty="0"/>
              <a:t>(Indicando Nombre del Alumno , Curso al que pertenece y Semana Trabajada).</a:t>
            </a:r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Atención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xmlns="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91" y="3761257"/>
            <a:ext cx="2797250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96" y="1531873"/>
            <a:ext cx="2290145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xmlns="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06" y="4751632"/>
            <a:ext cx="1793589" cy="164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D4CF72A-7D28-4480-8B87-38A2E361C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98" y="2466975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397</Words>
  <Application>Microsoft Office PowerPoint</Application>
  <PresentationFormat>Presentación en pantalla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Taller de Educación Física  Psicomotricidad  Profesor Juan Medina  SEMANA N°24 FECHA :8 y 9 de Septiembre  2020</vt:lpstr>
      <vt:lpstr>Presentación de PowerPoint</vt:lpstr>
      <vt:lpstr>Normas  para nuestras Clases Virtuales </vt:lpstr>
      <vt:lpstr>Importante:</vt:lpstr>
      <vt:lpstr> Activación Conocimientos Previos</vt:lpstr>
      <vt:lpstr>Motivación </vt:lpstr>
      <vt:lpstr>Materiales 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Colegio Jean Piaget</cp:lastModifiedBy>
  <cp:revision>60</cp:revision>
  <dcterms:created xsi:type="dcterms:W3CDTF">2020-08-10T09:48:21Z</dcterms:created>
  <dcterms:modified xsi:type="dcterms:W3CDTF">2020-09-05T17:00:25Z</dcterms:modified>
</cp:coreProperties>
</file>