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295" r:id="rId4"/>
    <p:sldId id="294" r:id="rId5"/>
    <p:sldId id="305" r:id="rId6"/>
    <p:sldId id="304" r:id="rId7"/>
    <p:sldId id="306" r:id="rId8"/>
    <p:sldId id="301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bPGxL2Wjz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7 al 11 de septiembre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52239"/>
              </p:ext>
            </p:extLst>
          </p:nvPr>
        </p:nvGraphicFramePr>
        <p:xfrm>
          <a:off x="467544" y="544457"/>
          <a:ext cx="8136904" cy="5260805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/PRE-KINDER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conflictos  que surgen entre pares y practicar formas de solucionarlos como escuchar al otro, ponerse en su lugar, buscar acuerdo, reconciliarse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Proponen alternativas de solución ante algún conflicto que hayan presenciado.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conflictos entre pares y practicar formar para solucionarlos.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</a:t>
            </a:r>
          </a:p>
          <a:p>
            <a:pPr marL="0" indent="0">
              <a:buNone/>
            </a:pPr>
            <a:endParaRPr lang="es-CL" sz="3000" dirty="0" smtClean="0"/>
          </a:p>
          <a:p>
            <a:pPr marL="0" indent="0">
              <a:buNone/>
            </a:pPr>
            <a:r>
              <a:rPr lang="es-CL" sz="300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s-CL" sz="3000" dirty="0" smtClean="0">
                <a:solidFill>
                  <a:schemeClr val="tx2"/>
                </a:solidFill>
                <a:hlinkClick r:id="rId2"/>
              </a:rPr>
              <a:t>www.youtube.com/watch?v=HbPGxL2Wjz0</a:t>
            </a:r>
            <a:endParaRPr lang="es-CL" sz="3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CL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¿Qué es un conflicto?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 conflicto es…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4000" dirty="0"/>
              <a:t>El conflicto es una situación en la cual dos o más personas con intereses diferentes entran en </a:t>
            </a:r>
            <a:r>
              <a:rPr lang="es-CL" sz="4000" dirty="0" smtClean="0"/>
              <a:t> </a:t>
            </a:r>
            <a:r>
              <a:rPr lang="es-CL" sz="4000" dirty="0"/>
              <a:t>oposición o </a:t>
            </a:r>
            <a:r>
              <a:rPr lang="es-CL" sz="4000" dirty="0" smtClean="0"/>
              <a:t>desacuerdo. 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 smtClean="0"/>
              <a:t>1.- Observa las siguientes imágenes y  comenta qué acciones son de conflicto y cuáles son de solución</a:t>
            </a:r>
          </a:p>
          <a:p>
            <a:pPr algn="l"/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08920"/>
            <a:ext cx="1656183" cy="16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16" y="4493811"/>
            <a:ext cx="1872208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32" y="4533440"/>
            <a:ext cx="1944216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44" y="2626302"/>
            <a:ext cx="2065473" cy="16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509120"/>
            <a:ext cx="1656183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81" y="2708919"/>
            <a:ext cx="2016224" cy="16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31" y="4533439"/>
            <a:ext cx="2074584" cy="160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27" y="2689715"/>
            <a:ext cx="2019990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Convivencia escolar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</a:t>
            </a:r>
            <a:r>
              <a:rPr lang="es-CL" dirty="0" smtClean="0"/>
              <a:t>¿Qué </a:t>
            </a:r>
            <a:r>
              <a:rPr lang="es-CL" dirty="0" smtClean="0"/>
              <a:t>es un conflicto</a:t>
            </a:r>
            <a:r>
              <a:rPr lang="es-CL" dirty="0" smtClean="0"/>
              <a:t>?</a:t>
            </a:r>
          </a:p>
          <a:p>
            <a:endParaRPr lang="es-CL" dirty="0" smtClean="0"/>
          </a:p>
          <a:p>
            <a:r>
              <a:rPr lang="es-CL" dirty="0" smtClean="0"/>
              <a:t>2.- </a:t>
            </a:r>
            <a:r>
              <a:rPr lang="es-CL" dirty="0" smtClean="0"/>
              <a:t>¿De </a:t>
            </a:r>
            <a:r>
              <a:rPr lang="es-CL" dirty="0" smtClean="0"/>
              <a:t>qué manera puedo solucionar un conflicto </a:t>
            </a:r>
            <a:r>
              <a:rPr lang="es-CL" dirty="0" smtClean="0"/>
              <a:t>?</a:t>
            </a:r>
          </a:p>
          <a:p>
            <a:endParaRPr lang="es-CL" dirty="0" smtClean="0"/>
          </a:p>
          <a:p>
            <a:r>
              <a:rPr lang="es-CL" dirty="0" smtClean="0"/>
              <a:t>3.- </a:t>
            </a:r>
            <a:r>
              <a:rPr lang="es-CL" dirty="0" smtClean="0"/>
              <a:t>¿Por qué </a:t>
            </a:r>
            <a:r>
              <a:rPr lang="es-CL" dirty="0" smtClean="0"/>
              <a:t>es importante mantener la buena convivencia con los demás?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254</Words>
  <Application>Microsoft Office PowerPoint</Application>
  <PresentationFormat>Presentación en pantalla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Orientación  SEMANA N°24 FECHA : 7 al 11 de septiembre</vt:lpstr>
      <vt:lpstr>Presentación de PowerPoint</vt:lpstr>
      <vt:lpstr>Presentación de PowerPoint</vt:lpstr>
      <vt:lpstr>Presentación de PowerPoint</vt:lpstr>
      <vt:lpstr>REFLEXIÓN</vt:lpstr>
      <vt:lpstr>Inicio Activación Conocimientos Previos</vt:lpstr>
      <vt:lpstr>Un conflicto es…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81</cp:revision>
  <dcterms:created xsi:type="dcterms:W3CDTF">2020-07-06T03:06:52Z</dcterms:created>
  <dcterms:modified xsi:type="dcterms:W3CDTF">2020-09-05T17:23:53Z</dcterms:modified>
</cp:coreProperties>
</file>