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1" r:id="rId6"/>
    <p:sldId id="281" r:id="rId7"/>
    <p:sldId id="272" r:id="rId8"/>
    <p:sldId id="261" r:id="rId9"/>
    <p:sldId id="276" r:id="rId10"/>
    <p:sldId id="277" r:id="rId11"/>
    <p:sldId id="278" r:id="rId12"/>
    <p:sldId id="282" r:id="rId13"/>
    <p:sldId id="280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4B05D10-0278-4F4D-B516-DED06117C5E7}">
  <a:tblStyle styleId="{D4B05D10-0278-4F4D-B516-DED06117C5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1CC313-B8B9-4017-9B6F-F7CF3DD3062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425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740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00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76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26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203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63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arla.munoz@colegio-jeanpiaget-c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916669" y="1602120"/>
            <a:ext cx="7772400" cy="270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 dirty="0"/>
              <a:t>PLANIFICACIÓN  CLASES VIRTUALES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>SEMANA N°24</a:t>
            </a:r>
            <a:br>
              <a:rPr lang="es-ES" sz="2800" dirty="0"/>
            </a:br>
            <a:r>
              <a:rPr lang="es-ES" sz="2800" dirty="0"/>
              <a:t>FECHA : 08-09-2020</a:t>
            </a:r>
            <a:br>
              <a:rPr lang="es-ES" sz="2800" dirty="0"/>
            </a:br>
            <a:r>
              <a:rPr lang="es-ES" sz="2800" dirty="0"/>
              <a:t>Ámbito Comunicación Integral  </a:t>
            </a:r>
            <a:br>
              <a:rPr lang="es-ES" sz="2800" dirty="0"/>
            </a:br>
            <a:r>
              <a:rPr lang="es-ES" sz="2800" dirty="0"/>
              <a:t>Núcleo :Lenguaje Verbal</a:t>
            </a:r>
            <a:br>
              <a:rPr lang="es-ES" sz="2800" dirty="0"/>
            </a:br>
            <a:r>
              <a:rPr lang="es-ES" sz="2800" dirty="0"/>
              <a:t>NT 1 </a:t>
            </a: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Colegio Jean Piaget</a:t>
            </a:r>
            <a:endParaRPr sz="18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escuela, un lugar para aprender y crecer en un ambiente saludable</a:t>
            </a:r>
            <a:endParaRPr sz="16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0261" y="457200"/>
            <a:ext cx="2354425" cy="191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BED3D7E-998A-4D60-8E9F-C1CE32ED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78D27E8-31D6-4097-B285-B1166B43C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2617" cy="6706455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864F0FB-D89C-420B-A67B-82E5D2374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4193" y="582415"/>
            <a:ext cx="6752491" cy="5042951"/>
          </a:xfrm>
        </p:spPr>
        <p:txBody>
          <a:bodyPr/>
          <a:lstStyle/>
          <a:p>
            <a:endParaRPr lang="es-ES" sz="2800" dirty="0" smtClean="0"/>
          </a:p>
          <a:p>
            <a:endParaRPr lang="es-ES" sz="2800" dirty="0"/>
          </a:p>
          <a:p>
            <a:r>
              <a:rPr lang="es-ES" sz="2800" dirty="0" smtClean="0"/>
              <a:t>¿</a:t>
            </a:r>
            <a:r>
              <a:rPr lang="es-ES" sz="2800" dirty="0" smtClean="0"/>
              <a:t>Cómo </a:t>
            </a:r>
            <a:r>
              <a:rPr lang="es-ES" sz="2800" dirty="0"/>
              <a:t>separo las palabras en</a:t>
            </a:r>
          </a:p>
          <a:p>
            <a:r>
              <a:rPr lang="es-ES" sz="2800" dirty="0"/>
              <a:t>sílabas?</a:t>
            </a:r>
          </a:p>
          <a:p>
            <a:r>
              <a:rPr lang="es-ES" sz="2800" dirty="0"/>
              <a:t>Puedo separarlas mediante, aplausos,</a:t>
            </a:r>
          </a:p>
          <a:p>
            <a:r>
              <a:rPr lang="es-ES" sz="2800" dirty="0"/>
              <a:t>saltos, zapateos, contando con mis</a:t>
            </a:r>
          </a:p>
          <a:p>
            <a:r>
              <a:rPr lang="es-ES" sz="2800" dirty="0"/>
              <a:t>dedos, etc. Acá te muestro un ejemplo:</a:t>
            </a:r>
            <a:endParaRPr lang="es-CL" sz="2800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DE5EAD3-94C0-4D98-9524-779251FF3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5" t="16340" r="50000" b="3984"/>
          <a:stretch/>
        </p:blipFill>
        <p:spPr>
          <a:xfrm>
            <a:off x="2958796" y="3904104"/>
            <a:ext cx="1691643" cy="1688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9DDF1F1-F122-4DA9-B051-DF1716562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967" y="4926076"/>
            <a:ext cx="239151" cy="2391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39C9532-9ECE-447B-84DE-4E725C1F4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921" y="4902844"/>
            <a:ext cx="262383" cy="2623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A28AB7F-879A-4509-B28A-7EA84352A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733" y="4926076"/>
            <a:ext cx="302277" cy="23915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0BC498C3-0A8A-4E13-86D2-A1A7AC2D7F5A}"/>
              </a:ext>
            </a:extLst>
          </p:cNvPr>
          <p:cNvSpPr/>
          <p:nvPr/>
        </p:nvSpPr>
        <p:spPr>
          <a:xfrm>
            <a:off x="3520565" y="531758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311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5393BF-55D8-44BC-A388-8A0D16AC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13F6AEB-42A1-4C30-BB13-2ABD5296C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F8F5DAA-2EEB-4869-AB8F-E195B639C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49E33C71-B636-43AD-A6E5-D36282A05CC3}"/>
              </a:ext>
            </a:extLst>
          </p:cNvPr>
          <p:cNvSpPr/>
          <p:nvPr/>
        </p:nvSpPr>
        <p:spPr>
          <a:xfrm>
            <a:off x="660638" y="705783"/>
            <a:ext cx="2153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/>
              <a:t>OBSERVA</a:t>
            </a:r>
          </a:p>
          <a:p>
            <a:r>
              <a:rPr lang="es-CL" dirty="0"/>
              <a:t> </a:t>
            </a:r>
          </a:p>
          <a:p>
            <a:r>
              <a:rPr lang="es-CL" dirty="0" smtClean="0"/>
              <a:t>MARCA </a:t>
            </a:r>
            <a:r>
              <a:rPr lang="es-CL" dirty="0"/>
              <a:t>CON UNA X LOS CUADRADOS SEGÚN LA CANTDAD DE SILABAS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ABF83AC8-91B4-4EB7-A2E5-3D122CEEB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398812"/>
            <a:ext cx="2095500" cy="13430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C7F67BF-E4FE-4703-AB2B-9862566074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7" t="19267" r="3903" b="4004"/>
          <a:stretch/>
        </p:blipFill>
        <p:spPr>
          <a:xfrm>
            <a:off x="4764551" y="90444"/>
            <a:ext cx="3533139" cy="354573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B725FB35-9F7E-403B-912C-1004E19250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9" t="46154" r="2266" b="4004"/>
          <a:stretch/>
        </p:blipFill>
        <p:spPr>
          <a:xfrm>
            <a:off x="4678971" y="3701838"/>
            <a:ext cx="3618720" cy="26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4" y="187464"/>
            <a:ext cx="4962336" cy="64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750399" y="2092742"/>
            <a:ext cx="29931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581934" y="5308979"/>
            <a:ext cx="3161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¿Cuántas veces puedo separar con las </a:t>
            </a:r>
            <a:r>
              <a:rPr lang="es-CL" sz="2000" dirty="0" smtClean="0"/>
              <a:t>palmas de la mano, </a:t>
            </a:r>
            <a:r>
              <a:rPr lang="es-CL" sz="2000" dirty="0" smtClean="0"/>
              <a:t>la palabra Elefante?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4140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5393BF-55D8-44BC-A388-8A0D16AC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13F6AEB-42A1-4C30-BB13-2ABD5296C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F8F5DAA-2EEB-4869-AB8F-E195B639C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23"/>
            <a:ext cx="9144000" cy="68017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D899DE99-2DA5-49E1-9268-581D01239E2F}"/>
              </a:ext>
            </a:extLst>
          </p:cNvPr>
          <p:cNvSpPr/>
          <p:nvPr/>
        </p:nvSpPr>
        <p:spPr>
          <a:xfrm>
            <a:off x="900332" y="534572"/>
            <a:ext cx="1533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TICKET E SALIDA</a:t>
            </a:r>
          </a:p>
          <a:p>
            <a:r>
              <a:rPr lang="pt-BR" dirty="0"/>
              <a:t>SEMANA 24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="" xmlns:a16="http://schemas.microsoft.com/office/drawing/2014/main" id="{5C374A4F-DCC7-451B-94DC-A2BC02B4A886}"/>
              </a:ext>
            </a:extLst>
          </p:cNvPr>
          <p:cNvSpPr/>
          <p:nvPr/>
        </p:nvSpPr>
        <p:spPr>
          <a:xfrm>
            <a:off x="253219" y="274638"/>
            <a:ext cx="2321170" cy="190585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19DFBFD5-544C-4074-82BF-162D6CEA5954}"/>
              </a:ext>
            </a:extLst>
          </p:cNvPr>
          <p:cNvSpPr/>
          <p:nvPr/>
        </p:nvSpPr>
        <p:spPr>
          <a:xfrm>
            <a:off x="3179298" y="868362"/>
            <a:ext cx="4065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Ahora, ¡Pon a prueba tus conocimientos!</a:t>
            </a:r>
          </a:p>
          <a:p>
            <a:r>
              <a:rPr lang="es-ES" dirty="0"/>
              <a:t>¿Cuál de estas palabras tiene 2 sílabas?</a:t>
            </a:r>
          </a:p>
          <a:p>
            <a:endParaRPr lang="es-ES" dirty="0"/>
          </a:p>
          <a:p>
            <a:r>
              <a:rPr lang="es-ES" dirty="0"/>
              <a:t>     MARCA TU RESPUESTA.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F6B1451-1FAD-4634-8041-BDD8611F5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908" y="1636005"/>
            <a:ext cx="5120639" cy="40043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AC675F4-6894-4F21-9B2C-BDD39CA6D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566" y="2146928"/>
            <a:ext cx="1997612" cy="286508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2C6052D-6905-47AA-B55A-152C80F5B582}"/>
              </a:ext>
            </a:extLst>
          </p:cNvPr>
          <p:cNvSpPr/>
          <p:nvPr/>
        </p:nvSpPr>
        <p:spPr>
          <a:xfrm rot="10800000" flipV="1">
            <a:off x="5936565" y="4966359"/>
            <a:ext cx="2152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Envíanos tu respuesta, junto a tus EVIDENCIA </a:t>
            </a:r>
          </a:p>
        </p:txBody>
      </p:sp>
      <p:sp>
        <p:nvSpPr>
          <p:cNvPr id="11" name="Explosión: 8 puntos 10">
            <a:extLst>
              <a:ext uri="{FF2B5EF4-FFF2-40B4-BE49-F238E27FC236}">
                <a16:creationId xmlns="" xmlns:a16="http://schemas.microsoft.com/office/drawing/2014/main" id="{74E169B1-A071-4DCE-884F-5B954811AA22}"/>
              </a:ext>
            </a:extLst>
          </p:cNvPr>
          <p:cNvSpPr/>
          <p:nvPr/>
        </p:nvSpPr>
        <p:spPr>
          <a:xfrm>
            <a:off x="5289452" y="4529797"/>
            <a:ext cx="3137095" cy="1632171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145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67"/>
            <a:ext cx="9144000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2483768" y="764705"/>
            <a:ext cx="4176464" cy="280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s-ES" sz="2480" dirty="0"/>
              <a:t>Enviar fotografía de este ticket de salida a: Educadora Carla Muñoz Saldaña	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s-ES" sz="2480" dirty="0"/>
              <a:t>Correo:carla.munoz@colegio-jeanpiaget.cl	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s-ES" sz="2480" dirty="0"/>
              <a:t>Celular: 972188895	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s-ES" sz="2480" dirty="0"/>
              <a:t>	</a:t>
            </a:r>
            <a:endParaRPr dirty="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dirty="0"/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2606" y="2733622"/>
            <a:ext cx="1678788" cy="167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4"/>
          <p:cNvGraphicFramePr/>
          <p:nvPr>
            <p:extLst>
              <p:ext uri="{D42A27DB-BD31-4B8C-83A1-F6EECF244321}">
                <p14:modId xmlns:p14="http://schemas.microsoft.com/office/powerpoint/2010/main" val="1529598603"/>
              </p:ext>
            </p:extLst>
          </p:nvPr>
        </p:nvGraphicFramePr>
        <p:xfrm>
          <a:off x="467544" y="260649"/>
          <a:ext cx="8244925" cy="6050368"/>
        </p:xfrm>
        <a:graphic>
          <a:graphicData uri="http://schemas.openxmlformats.org/drawingml/2006/table">
            <a:tbl>
              <a:tblPr>
                <a:noFill/>
                <a:tableStyleId>{D4B05D10-0278-4F4D-B516-DED06117C5E7}</a:tableStyleId>
              </a:tblPr>
              <a:tblGrid>
                <a:gridCol w="2585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9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23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ASIGNATURA /CURSO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Ámbito Comunicación Integral. Lenguaje Verbal / Pre Kínder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94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DEL PROFESOR/A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Carla Muñoz Saldaña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231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EDUCADORA DIFERENCIAL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Judith Figueroa Correa.</a:t>
                      </a:r>
                      <a:endParaRPr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885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APRENDIZAJE PRIORIZACIÓN NIVEL 1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OA 3 Descubrir en contextos lúdicos, atributos fonológicos de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palabras conocidas; tales como conteo de palabras, segmentación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conteo de silabas, identificando sonidos finales e iniciales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8985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DE EVALUACIÓN PARA OA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1. Realiza correctamente la segmentación de las palabras.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/>
                        <a:t>2. Cuenta correctamente la cantidad de sílabas de cada palabra.</a:t>
                      </a:r>
                      <a:endParaRPr sz="1400" u="none" strike="noStrike" cap="none"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5588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CONTENIDO /HABILIDADES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 dirty="0"/>
                        <a:t>    Conteo y segmentación silábica    /  Descubrir</a:t>
                      </a:r>
                      <a:endParaRPr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334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LA CLASE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Realizar segmentación y el conteo de sílabas de algunas palabras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123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Formativa TICKET DE SALIDA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003" y="39374"/>
            <a:ext cx="936104" cy="80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5"/>
          <p:cNvGraphicFramePr/>
          <p:nvPr>
            <p:extLst>
              <p:ext uri="{D42A27DB-BD31-4B8C-83A1-F6EECF244321}">
                <p14:modId xmlns:p14="http://schemas.microsoft.com/office/powerpoint/2010/main" val="1072680965"/>
              </p:ext>
            </p:extLst>
          </p:nvPr>
        </p:nvGraphicFramePr>
        <p:xfrm>
          <a:off x="395536" y="0"/>
          <a:ext cx="8424950" cy="7204410"/>
        </p:xfrm>
        <a:graphic>
          <a:graphicData uri="http://schemas.openxmlformats.org/drawingml/2006/table">
            <a:tbl>
              <a:tblPr bandRow="1">
                <a:noFill/>
                <a:tableStyleId>{6C1CC313-B8B9-4017-9B6F-F7CF3DD30620}</a:tableStyleId>
              </a:tblPr>
              <a:tblGrid>
                <a:gridCol w="1844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80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87712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ACTIVIDAD(ES) Y RECURSOS PEDAGÓGICOS 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Se motiva a los estudiantes a ubicarse en un lugar cómodo y limpio para realizar la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actividad.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u="sng" dirty="0"/>
                        <a:t>Motivación:</a:t>
                      </a:r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Actividades:</a:t>
                      </a:r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Recomendaciones </a:t>
                      </a:r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Desafío lingüístico</a:t>
                      </a:r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Realizan guía, relacionados con el contenido 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Recursos: 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• Guía en forma digital (ppt)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• Video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• Lápiz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• Goma 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Guía de trabajo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95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EVALUACIÓN FORMATIVA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Se evaluará a través del ticket de salida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Evaluación Formativa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Monitoreo a partir de participación en clases virtuales.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391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ESTE MÓDULO DEBE SER ENVIADO AL SIGUIENTE CORREO ELECTRÓNICO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/>
                        <a:t>Enviando Fotografía el Ticket de Salida 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/>
                        <a:t>Correo: </a:t>
                      </a:r>
                      <a:r>
                        <a:rPr lang="es-CL" sz="1200" u="none" strike="noStrike" cap="none" dirty="0">
                          <a:hlinkClick r:id="rId3"/>
                        </a:rPr>
                        <a:t>carla.munoz@colegio-jeanpiaget-cl</a:t>
                      </a:r>
                      <a:r>
                        <a:rPr lang="es-CL" sz="1200" u="none" strike="noStrike" cap="none" dirty="0"/>
                        <a:t> o WhatsApp profesor  972188895</a:t>
                      </a:r>
                      <a:endParaRPr sz="1200" u="none" strike="noStrike" cap="none" dirty="0"/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 dirty="0"/>
              <a:t>Acuerdos de la clase</a:t>
            </a:r>
            <a:br>
              <a:rPr lang="es-ES" sz="3959" dirty="0"/>
            </a:br>
            <a:endParaRPr sz="3959" dirty="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628800"/>
            <a:ext cx="2249619" cy="161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PUNTUALIDAD. </a:t>
            </a:r>
            <a:endParaRPr dirty="0"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880" y="1775117"/>
            <a:ext cx="1469263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SILENCIAR MICROFONO</a:t>
            </a:r>
            <a:endParaRPr dirty="0"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4168" y="1648175"/>
            <a:ext cx="1889924" cy="1365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 EL MATERIAL QUE SE SOLICITA </a:t>
            </a:r>
            <a:endParaRPr dirty="0"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584" y="4005064"/>
            <a:ext cx="1201016" cy="1310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 Y RESPETO A QUIEN HABLA </a:t>
            </a:r>
            <a:endParaRPr dirty="0"/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2337" y="3840673"/>
            <a:ext cx="1079086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 LA MANO, PARA OPINAR </a:t>
            </a:r>
            <a:endParaRPr dirty="0"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3641" y="4167664"/>
            <a:ext cx="1889924" cy="142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 ACTIVAMENTE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3629B7-35EC-4B0E-B2A6-62177272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A346AE5-7722-4633-B878-FC9F23DB8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https://scontent.fccp3-1.fna.fbcdn.net/v/t1.0-9/118308864_1647125965451839_8022788285384563376_n.jpg?_nc_cat=103&amp;_nc_sid=8bfeb9&amp;_nc_ohc=YNrDzpQ6ekgAX_6pGLW&amp;_nc_ht=scontent.fccp3-1.fna&amp;oh=a32288319b1f522c32e3265f9b233081&amp;oe=5F680E27">
            <a:extLst>
              <a:ext uri="{FF2B5EF4-FFF2-40B4-BE49-F238E27FC236}">
                <a16:creationId xmlns="" xmlns:a16="http://schemas.microsoft.com/office/drawing/2014/main" id="{1ED83D62-3F5E-4C32-8041-0C6BE34E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745"/>
            <a:ext cx="9144000" cy="70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CAE0A93-B648-4628-8234-3E90234B3855}"/>
              </a:ext>
            </a:extLst>
          </p:cNvPr>
          <p:cNvSpPr/>
          <p:nvPr/>
        </p:nvSpPr>
        <p:spPr>
          <a:xfrm>
            <a:off x="2011680" y="731837"/>
            <a:ext cx="5359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Descubrir en contextos lúdicos, atributos fonológicos de</a:t>
            </a:r>
          </a:p>
          <a:p>
            <a:r>
              <a:rPr lang="es-ES" dirty="0">
                <a:solidFill>
                  <a:schemeClr val="bg1"/>
                </a:solidFill>
              </a:rPr>
              <a:t>palabras conocidas; tales como conteo de palabras, segmentación</a:t>
            </a:r>
          </a:p>
          <a:p>
            <a:r>
              <a:rPr lang="es-ES" dirty="0">
                <a:solidFill>
                  <a:schemeClr val="bg1"/>
                </a:solidFill>
              </a:rPr>
              <a:t>y conteo de silabas, identificando sonidos finales e iniciales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E64A48FD-0E47-40A8-8BD5-49F52CB7DBE9}"/>
              </a:ext>
            </a:extLst>
          </p:cNvPr>
          <p:cNvSpPr/>
          <p:nvPr/>
        </p:nvSpPr>
        <p:spPr>
          <a:xfrm>
            <a:off x="2321168" y="2025748"/>
            <a:ext cx="4536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OBJETIVO DE CLASE:</a:t>
            </a:r>
          </a:p>
          <a:p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0C2425E1-B3E7-4077-8058-6E32A030D49A}"/>
              </a:ext>
            </a:extLst>
          </p:cNvPr>
          <p:cNvSpPr/>
          <p:nvPr/>
        </p:nvSpPr>
        <p:spPr>
          <a:xfrm>
            <a:off x="2011680" y="2405575"/>
            <a:ext cx="4846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Realizar segmentación y el conteo de sílabas de algunas palabras.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5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904" y="5556321"/>
            <a:ext cx="8229600" cy="1143000"/>
          </a:xfrm>
        </p:spPr>
        <p:txBody>
          <a:bodyPr/>
          <a:lstStyle/>
          <a:p>
            <a:r>
              <a:rPr lang="es-CL" sz="2200" dirty="0"/>
              <a:t>https://quizizz.com/join/quiz/5eaef22f434605001b9fbebd/start</a:t>
            </a:r>
          </a:p>
        </p:txBody>
      </p:sp>
      <p:pic>
        <p:nvPicPr>
          <p:cNvPr id="1026" name="Picture 2" descr="ACTIVIDADES - VOCALES TIT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5" y="1088362"/>
            <a:ext cx="7418933" cy="445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9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06BF5D-2534-4D1D-99B1-7EAAFA68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D1B1679-C8C9-4A9C-A06C-1BF7814FF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FE44BA3-CC0C-4969-BF60-AFBA0C83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05"/>
            <a:ext cx="9144000" cy="66719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5F8283F-153D-4F21-BE80-ABAD250CE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827" y="565569"/>
            <a:ext cx="2799385" cy="7427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2"/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17FFE3AA-9B3A-48AA-97D6-5F1DE67BE311}"/>
              </a:ext>
            </a:extLst>
          </p:cNvPr>
          <p:cNvSpPr/>
          <p:nvPr/>
        </p:nvSpPr>
        <p:spPr>
          <a:xfrm flipH="1">
            <a:off x="5774411" y="956604"/>
            <a:ext cx="2398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SEPARAR SILABAS</a:t>
            </a:r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8508419-FC9B-45B0-ACD1-CCE8B736B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21" y="1780848"/>
            <a:ext cx="2989880" cy="702838"/>
          </a:xfrm>
          <a:prstGeom prst="rect">
            <a:avLst/>
          </a:prstGeom>
          <a:effectLst>
            <a:outerShdw blurRad="50800" dist="50800" dir="5400000" algn="ctr" rotWithShape="0">
              <a:schemeClr val="accent6"/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7D23340-E294-4B0A-A640-70CB9A772AD5}"/>
              </a:ext>
            </a:extLst>
          </p:cNvPr>
          <p:cNvSpPr/>
          <p:nvPr/>
        </p:nvSpPr>
        <p:spPr>
          <a:xfrm flipH="1">
            <a:off x="5729526" y="2483686"/>
            <a:ext cx="23171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CONTANDO Y SEGMENTADO SILABAS</a:t>
            </a:r>
          </a:p>
          <a:p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399C5C87-8F98-456B-ABE7-CA180C727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502" y="2797636"/>
            <a:ext cx="1572703" cy="1369044"/>
          </a:xfrm>
          <a:prstGeom prst="rect">
            <a:avLst/>
          </a:prstGeom>
          <a:effectLst>
            <a:outerShdw blurRad="50800" dist="50800" dir="5400000" algn="ctr" rotWithShape="0">
              <a:schemeClr val="accent4"/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CBA1FDE1-4CDC-4556-848D-546EEDE8E476}"/>
              </a:ext>
            </a:extLst>
          </p:cNvPr>
          <p:cNvSpPr/>
          <p:nvPr/>
        </p:nvSpPr>
        <p:spPr>
          <a:xfrm>
            <a:off x="5050302" y="3367172"/>
            <a:ext cx="2317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Desarrollar la Conciencia Fonológica.</a:t>
            </a:r>
          </a:p>
        </p:txBody>
      </p:sp>
    </p:spTree>
    <p:extLst>
      <p:ext uri="{BB962C8B-B14F-4D97-AF65-F5344CB8AC3E}">
        <p14:creationId xmlns:p14="http://schemas.microsoft.com/office/powerpoint/2010/main" val="108329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 dirty="0"/>
              <a:t>Inicio</a:t>
            </a:r>
            <a:br>
              <a:rPr lang="es-ES" sz="3959" dirty="0"/>
            </a:br>
            <a:r>
              <a:rPr lang="es-ES" sz="3959" dirty="0"/>
              <a:t>Activación Conocimientos Previos</a:t>
            </a:r>
            <a:endParaRPr dirty="0"/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935" y="-36773"/>
            <a:ext cx="9144261" cy="689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Activo Mis Aprendizajes</a:t>
            </a:r>
            <a:endParaRPr dirty="0"/>
          </a:p>
        </p:txBody>
      </p:sp>
      <p:sp>
        <p:nvSpPr>
          <p:cNvPr id="142" name="Google Shape;142;p18"/>
          <p:cNvSpPr/>
          <p:nvPr/>
        </p:nvSpPr>
        <p:spPr>
          <a:xfrm>
            <a:off x="1619672" y="2102112"/>
            <a:ext cx="5904656" cy="327110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Recuerdan ¿ Qué hemos Aprendido  en Lenguaje?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lang="es-E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segmentar?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lvl="0" algn="ctr"/>
            <a:r>
              <a:rPr lang="es-ES" dirty="0"/>
              <a:t>¿Quién me pude dar un ejemplo de  separación de sílaba?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9181192-DB9D-45EC-9EF3-86255A0A8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5833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7109B7-8294-445D-AEBC-14898514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RECORDEMOS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6092A86-88DA-4B47-9131-129675EA0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https://youtu.be/dJ0JEyZCWTw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0AFAB9B2-8F86-47F6-82B0-97E2D37705CC}"/>
              </a:ext>
            </a:extLst>
          </p:cNvPr>
          <p:cNvSpPr/>
          <p:nvPr/>
        </p:nvSpPr>
        <p:spPr>
          <a:xfrm>
            <a:off x="1069145" y="2658794"/>
            <a:ext cx="4859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https://youtu.be/OPDDwgCbQjg</a:t>
            </a:r>
          </a:p>
        </p:txBody>
      </p:sp>
    </p:spTree>
    <p:extLst>
      <p:ext uri="{BB962C8B-B14F-4D97-AF65-F5344CB8AC3E}">
        <p14:creationId xmlns:p14="http://schemas.microsoft.com/office/powerpoint/2010/main" val="4012122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471</Words>
  <Application>Microsoft Office PowerPoint</Application>
  <PresentationFormat>Presentación en pantalla (4:3)</PresentationFormat>
  <Paragraphs>103</Paragraphs>
  <Slides>14</Slides>
  <Notes>6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PLANIFICACIÓN  CLASES VIRTUALES SEMANA N°24 FECHA : 08-09-2020 Ámbito Comunicación Integral   Núcleo :Lenguaje Verbal NT 1 </vt:lpstr>
      <vt:lpstr>Presentación de PowerPoint</vt:lpstr>
      <vt:lpstr>Presentación de PowerPoint</vt:lpstr>
      <vt:lpstr>Acuerdos de la clase </vt:lpstr>
      <vt:lpstr>Presentación de PowerPoint</vt:lpstr>
      <vt:lpstr>https://quizizz.com/join/quiz/5eaef22f434605001b9fbebd/start</vt:lpstr>
      <vt:lpstr>Presentación de PowerPoint</vt:lpstr>
      <vt:lpstr>Inicio Activación Conocimientos Previos</vt:lpstr>
      <vt:lpstr>RECORDEMOS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SEMANA N°20 FECHA : 13-08-2020</dc:title>
  <dc:creator>Usuario</dc:creator>
  <cp:lastModifiedBy>Colegio Jean Piaget</cp:lastModifiedBy>
  <cp:revision>37</cp:revision>
  <dcterms:modified xsi:type="dcterms:W3CDTF">2020-09-05T17:36:59Z</dcterms:modified>
</cp:coreProperties>
</file>