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86" r:id="rId7"/>
    <p:sldId id="272" r:id="rId8"/>
    <p:sldId id="261" r:id="rId9"/>
    <p:sldId id="273" r:id="rId10"/>
    <p:sldId id="281" r:id="rId11"/>
    <p:sldId id="280" r:id="rId12"/>
    <p:sldId id="283" r:id="rId13"/>
    <p:sldId id="285" r:id="rId14"/>
    <p:sldId id="287" r:id="rId15"/>
    <p:sldId id="277" r:id="rId16"/>
    <p:sldId id="269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05D10-0278-4F4D-B516-DED06117C5E7}">
  <a:tblStyle styleId="{D4B05D10-0278-4F4D-B516-DED06117C5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1CC313-B8B9-4017-9B6F-F7CF3DD3062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425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55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98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41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34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37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munoz@colegio-jeanpiaget-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916669" y="1602120"/>
            <a:ext cx="7772400" cy="27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 dirty="0"/>
              <a:t>PLANIFICACIÓN  CLASES VIRTUALES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SEMANA N°24</a:t>
            </a:r>
            <a:br>
              <a:rPr lang="es-ES" sz="2800" dirty="0"/>
            </a:br>
            <a:r>
              <a:rPr lang="es-ES" sz="2800" dirty="0"/>
              <a:t>FECHA : 11-09-2020</a:t>
            </a:r>
            <a:br>
              <a:rPr lang="es-ES" sz="2800" dirty="0"/>
            </a:br>
            <a:r>
              <a:rPr lang="es-ES" sz="2800" dirty="0"/>
              <a:t>Ámbito Comunicación Integral  </a:t>
            </a:r>
            <a:br>
              <a:rPr lang="es-ES" sz="2800" dirty="0"/>
            </a:br>
            <a:r>
              <a:rPr lang="es-ES" sz="2800" dirty="0"/>
              <a:t>Núcleo :Lenguaje Verbal</a:t>
            </a:r>
            <a:br>
              <a:rPr lang="es-ES" sz="2800" dirty="0"/>
            </a:br>
            <a:r>
              <a:rPr lang="es-ES" sz="2800" dirty="0"/>
              <a:t>NT 1 </a:t>
            </a: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0261" y="457200"/>
            <a:ext cx="2354425" cy="191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C33CEB-A45C-40E3-B6D5-8B9B8460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F775826-F416-4E85-947E-F5C29107C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1A0A054-BB70-4668-80EB-82AAE7C7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672E37F-C9DB-48CE-87BB-E33351C73CEE}"/>
              </a:ext>
            </a:extLst>
          </p:cNvPr>
          <p:cNvSpPr/>
          <p:nvPr/>
        </p:nvSpPr>
        <p:spPr>
          <a:xfrm>
            <a:off x="2236763" y="2574388"/>
            <a:ext cx="5050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https://youtu.be/idgw_yNEFwA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3BD51DA-EFAB-4E35-A4FA-896C7C1657A4}"/>
              </a:ext>
            </a:extLst>
          </p:cNvPr>
          <p:cNvSpPr/>
          <p:nvPr/>
        </p:nvSpPr>
        <p:spPr>
          <a:xfrm>
            <a:off x="1518389" y="1845529"/>
            <a:ext cx="3243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REVISEMOS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89C0C87-B13D-45E4-BAF0-E8FC1D8F1F47}"/>
              </a:ext>
            </a:extLst>
          </p:cNvPr>
          <p:cNvSpPr/>
          <p:nvPr/>
        </p:nvSpPr>
        <p:spPr>
          <a:xfrm>
            <a:off x="2138289" y="3275112"/>
            <a:ext cx="3785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https://youtu.be/DRvquNN0J9M</a:t>
            </a:r>
          </a:p>
        </p:txBody>
      </p:sp>
    </p:spTree>
    <p:extLst>
      <p:ext uri="{BB962C8B-B14F-4D97-AF65-F5344CB8AC3E}">
        <p14:creationId xmlns:p14="http://schemas.microsoft.com/office/powerpoint/2010/main" val="295169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35F52F-23D2-42DB-B6CD-85FD4819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3B34230-9A24-4141-98E0-B481CC80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20"/>
            <a:ext cx="9144000" cy="6824679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38044B5-EEAE-49A7-B4C2-C998EEEA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52357"/>
            <a:ext cx="8229600" cy="3973806"/>
          </a:xfrm>
        </p:spPr>
        <p:txBody>
          <a:bodyPr/>
          <a:lstStyle/>
          <a:p>
            <a:r>
              <a:rPr lang="es-ES" sz="1800" dirty="0"/>
              <a:t>ADIVINA BUEN ADIVINADOR ¿Qué SERA?</a:t>
            </a:r>
          </a:p>
          <a:p>
            <a:r>
              <a:rPr lang="es-ES" sz="1800" dirty="0"/>
              <a:t>Escucha la adivinanzas   y pinta la  respuesta</a:t>
            </a:r>
          </a:p>
          <a:p>
            <a:pPr marL="114300" indent="0">
              <a:buNone/>
            </a:pPr>
            <a:r>
              <a:rPr lang="es-ES" sz="1800" dirty="0"/>
              <a:t> </a:t>
            </a:r>
            <a:endParaRPr lang="es-CL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97D7DCE-7E54-46E4-847D-A768FDF6F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5" t="11133" r="53775" b="66521"/>
          <a:stretch/>
        </p:blipFill>
        <p:spPr>
          <a:xfrm>
            <a:off x="508556" y="3239305"/>
            <a:ext cx="4917811" cy="20072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F112B0C-254C-4B7D-8B69-6AB176FB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39" y="2954214"/>
            <a:ext cx="2245204" cy="16037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E455FAE-08E6-475A-BBB2-08EE4FFB9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356" y="4741754"/>
            <a:ext cx="1994387" cy="16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6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35F52F-23D2-42DB-B6CD-85FD4819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3B34230-9A24-4141-98E0-B481CC80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" y="33320"/>
            <a:ext cx="9144000" cy="6824679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38044B5-EEAE-49A7-B4C2-C998EEEA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52357"/>
            <a:ext cx="8229600" cy="3973806"/>
          </a:xfrm>
        </p:spPr>
        <p:txBody>
          <a:bodyPr/>
          <a:lstStyle/>
          <a:p>
            <a:r>
              <a:rPr lang="es-ES" sz="1800" dirty="0"/>
              <a:t>ADIVINA BUEN ADIVINADOR ¿Qué SERA?</a:t>
            </a:r>
          </a:p>
          <a:p>
            <a:r>
              <a:rPr lang="es-ES" sz="1800" dirty="0"/>
              <a:t>Escucha la adivinanzas   y pinta la  respuesta</a:t>
            </a:r>
          </a:p>
          <a:p>
            <a:pPr marL="114300" indent="0">
              <a:buNone/>
            </a:pPr>
            <a:r>
              <a:rPr lang="es-ES" sz="1800" dirty="0"/>
              <a:t> </a:t>
            </a:r>
            <a:endParaRPr lang="es-CL" sz="1800" dirty="0"/>
          </a:p>
        </p:txBody>
      </p:sp>
      <p:pic>
        <p:nvPicPr>
          <p:cNvPr id="1026" name="Picture 2" descr="Divertidas adivinanzas de animales | Adivinanzas para niños, Adivinanzas y  trabalenguas, Adivinanzas">
            <a:extLst>
              <a:ext uri="{FF2B5EF4-FFF2-40B4-BE49-F238E27FC236}">
                <a16:creationId xmlns:a16="http://schemas.microsoft.com/office/drawing/2014/main" xmlns="" id="{63BDCC12-8220-4E8E-81D5-C73DC7F93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12268" r="53162" b="68866"/>
          <a:stretch/>
        </p:blipFill>
        <p:spPr bwMode="auto">
          <a:xfrm>
            <a:off x="261235" y="3311811"/>
            <a:ext cx="5763338" cy="19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0684B68-A36E-47B7-9F53-A18B41CC2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015" y="2630659"/>
            <a:ext cx="1437689" cy="16318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3430B10-2EA7-48A6-AF6B-701BE8098D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12" t="4052" r="8266" b="10209"/>
          <a:stretch/>
        </p:blipFill>
        <p:spPr>
          <a:xfrm>
            <a:off x="6509429" y="4635147"/>
            <a:ext cx="1603716" cy="16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7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35F52F-23D2-42DB-B6CD-85FD4819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3B34230-9A24-4141-98E0-B481CC80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12"/>
            <a:ext cx="9144000" cy="6824679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38044B5-EEAE-49A7-B4C2-C998EEEA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52357"/>
            <a:ext cx="8229600" cy="3973806"/>
          </a:xfrm>
        </p:spPr>
        <p:txBody>
          <a:bodyPr/>
          <a:lstStyle/>
          <a:p>
            <a:r>
              <a:rPr lang="es-ES" sz="1800" dirty="0"/>
              <a:t>ADIVINA BUEN ADIVINADOR ¿Qué SERA?</a:t>
            </a:r>
          </a:p>
          <a:p>
            <a:r>
              <a:rPr lang="es-ES" sz="1800" dirty="0"/>
              <a:t>Escucha la adivinanzas   y pinta la  respuesta</a:t>
            </a:r>
          </a:p>
          <a:p>
            <a:pPr marL="114300" indent="0">
              <a:buNone/>
            </a:pPr>
            <a:r>
              <a:rPr lang="es-ES" sz="1800" dirty="0"/>
              <a:t> </a:t>
            </a:r>
            <a:endParaRPr lang="es-CL" sz="1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36ED2F4-54B4-4565-80DB-9B1A6EEE5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13" t="11365" r="4727" b="64755"/>
          <a:stretch/>
        </p:blipFill>
        <p:spPr>
          <a:xfrm>
            <a:off x="570749" y="3278322"/>
            <a:ext cx="4940490" cy="21876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35063C2-2B63-4693-93F1-8C8F946E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439" y="2702288"/>
            <a:ext cx="1881334" cy="14534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4B4FDD-D22D-4930-92F3-889E1AF97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766" y="4556499"/>
            <a:ext cx="1694679" cy="16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3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" y="187464"/>
            <a:ext cx="4962336" cy="6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50399" y="2092742"/>
            <a:ext cx="2993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81934" y="5308979"/>
            <a:ext cx="3161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¿Puedes inventar una adivinanza con la palabra oso?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5851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CAC646-E2D2-4BB2-A5BE-730DA97E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6E3F3B-DD53-4F26-8766-8B4FCE88D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54A8C33-AAB6-4562-A487-2C27C59F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2411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7C94F73-75CC-4BB6-A22E-4A233810DD0C}"/>
              </a:ext>
            </a:extLst>
          </p:cNvPr>
          <p:cNvSpPr/>
          <p:nvPr/>
        </p:nvSpPr>
        <p:spPr>
          <a:xfrm>
            <a:off x="1069145" y="731837"/>
            <a:ext cx="1561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TICKET DE SALIDA </a:t>
            </a:r>
          </a:p>
          <a:p>
            <a:r>
              <a:rPr lang="es-CL" dirty="0"/>
              <a:t>SEMANA 24</a:t>
            </a:r>
          </a:p>
        </p:txBody>
      </p:sp>
      <p:sp>
        <p:nvSpPr>
          <p:cNvPr id="6" name="Bocadillo nube: nube 5">
            <a:extLst>
              <a:ext uri="{FF2B5EF4-FFF2-40B4-BE49-F238E27FC236}">
                <a16:creationId xmlns:a16="http://schemas.microsoft.com/office/drawing/2014/main" xmlns="" id="{0C74C8F1-9C07-49C6-A472-E1466742FA4C}"/>
              </a:ext>
            </a:extLst>
          </p:cNvPr>
          <p:cNvSpPr/>
          <p:nvPr/>
        </p:nvSpPr>
        <p:spPr>
          <a:xfrm>
            <a:off x="675250" y="534572"/>
            <a:ext cx="2222696" cy="1448973"/>
          </a:xfrm>
          <a:prstGeom prst="cloudCallout">
            <a:avLst>
              <a:gd name="adj1" fmla="val -22099"/>
              <a:gd name="adj2" fmla="val 877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5E459CC-B6C8-43F0-AEFF-44990ED1FF66}"/>
              </a:ext>
            </a:extLst>
          </p:cNvPr>
          <p:cNvSpPr/>
          <p:nvPr/>
        </p:nvSpPr>
        <p:spPr>
          <a:xfrm>
            <a:off x="1744394" y="1885071"/>
            <a:ext cx="58662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1.-Crea  una adivinanza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2.-Escucha la Adivinanza y une con una línea al animal que corresponda tu respuesta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B2217C8-CFD0-4639-8055-4BE74DA307A8}"/>
              </a:ext>
            </a:extLst>
          </p:cNvPr>
          <p:cNvSpPr/>
          <p:nvPr/>
        </p:nvSpPr>
        <p:spPr>
          <a:xfrm>
            <a:off x="3115995" y="1055077"/>
            <a:ext cx="4255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Con la Ayuda de un adulto  responde: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440CE55-987A-48FD-8C55-4739B4640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5" t="8825" r="3903" b="8415"/>
          <a:stretch/>
        </p:blipFill>
        <p:spPr>
          <a:xfrm>
            <a:off x="2015084" y="3544796"/>
            <a:ext cx="5356386" cy="17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4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7"/>
            <a:ext cx="9144000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2483768" y="764705"/>
            <a:ext cx="4176464" cy="28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Enviar fotografía de este ticket de salida a: Educadora Carla Muñoz Saldaña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Correo:carla.munoz@colegio-jeanpiaget.cl	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Celular: 972188895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	</a:t>
            </a:r>
            <a:endParaRPr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606" y="2733622"/>
            <a:ext cx="1678788" cy="167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4"/>
          <p:cNvGraphicFramePr/>
          <p:nvPr>
            <p:extLst>
              <p:ext uri="{D42A27DB-BD31-4B8C-83A1-F6EECF244321}">
                <p14:modId xmlns:p14="http://schemas.microsoft.com/office/powerpoint/2010/main" val="661921360"/>
              </p:ext>
            </p:extLst>
          </p:nvPr>
        </p:nvGraphicFramePr>
        <p:xfrm>
          <a:off x="467544" y="260649"/>
          <a:ext cx="8244925" cy="6568839"/>
        </p:xfrm>
        <a:graphic>
          <a:graphicData uri="http://schemas.openxmlformats.org/drawingml/2006/table">
            <a:tbl>
              <a:tblPr>
                <a:noFill/>
                <a:tableStyleId>{D4B05D10-0278-4F4D-B516-DED06117C5E7}</a:tableStyleId>
              </a:tblPr>
              <a:tblGrid>
                <a:gridCol w="258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23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Ámbito Comunicación Integral. Lenguaje Verbal / Pre Kínder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94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Carla Muñoz Saldaña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43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 Figueroa Correa.</a:t>
                      </a:r>
                      <a:endParaRPr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085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 6 Comprender  contenidos explícitos de textos literarios y no literarios , a partir de la escucha atenta , describiendo información y realizando progresivamente inferencias y predicciones.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985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1400" u="none" strike="noStrike" cap="none" dirty="0"/>
                        <a:t>Responde asertivamente  a las preguntas.</a:t>
                      </a:r>
                      <a:endParaRPr sz="1400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7943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cs typeface="Calibri"/>
                          <a:sym typeface="Calibri"/>
                        </a:rPr>
                        <a:t>Texto Escrito    / Comprensión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334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Comprender contenidos explícitos de textos literarios y no literarios, a partir de la Escucha atenta.  (adivinanzas)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12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Formativa TICKET DE SALIDA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003" y="39374"/>
            <a:ext cx="936104" cy="80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5"/>
          <p:cNvGraphicFramePr/>
          <p:nvPr>
            <p:extLst>
              <p:ext uri="{D42A27DB-BD31-4B8C-83A1-F6EECF244321}">
                <p14:modId xmlns:p14="http://schemas.microsoft.com/office/powerpoint/2010/main" val="1249218816"/>
              </p:ext>
            </p:extLst>
          </p:nvPr>
        </p:nvGraphicFramePr>
        <p:xfrm>
          <a:off x="395536" y="0"/>
          <a:ext cx="8424950" cy="6773870"/>
        </p:xfrm>
        <a:graphic>
          <a:graphicData uri="http://schemas.openxmlformats.org/drawingml/2006/table">
            <a:tbl>
              <a:tblPr bandRow="1">
                <a:noFill/>
                <a:tableStyleId>{6C1CC313-B8B9-4017-9B6F-F7CF3DD30620}</a:tableStyleId>
              </a:tblPr>
              <a:tblGrid>
                <a:gridCol w="1844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0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771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ACTIVIDAD(ES) Y RECURSOS PEDAGÓGICOS 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Se motiva a los estudiantes a ubicarse en un lugar cómodo y limpio para realizar la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actividad.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ACTIVIDADES: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1.-Escuchan adivinanzas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2.- Realizan guía de adivinanzas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3.- Escucha con atención: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4.-Responden las preguntas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5.-Responden ticket de salida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95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Se evaluará a través del ticket de salida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Monitoreo a partir de participación en clases virtuales.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91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ESTE MÓDULO DEBE SER ENVIADO AL SIGUIENTE CORREO ELECTRÓNICO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Enviando Fotografía el Ticket de Salida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Correo: </a:t>
                      </a:r>
                      <a:r>
                        <a:rPr lang="es-CL" sz="1200" u="none" strike="noStrike" cap="none" dirty="0">
                          <a:hlinkClick r:id="rId3"/>
                        </a:rPr>
                        <a:t>carla.munoz@colegio-jeanpiaget-cl</a:t>
                      </a:r>
                      <a:r>
                        <a:rPr lang="es-CL" sz="1200" u="none" strike="noStrike" cap="none" dirty="0"/>
                        <a:t> o WhatsApp profesor  972188895</a:t>
                      </a:r>
                      <a:endParaRPr sz="1200" u="none" strike="noStrike" cap="none" dirty="0"/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Acuerdos de la clase</a:t>
            </a:r>
            <a:br>
              <a:rPr lang="es-ES" sz="3959" dirty="0"/>
            </a:br>
            <a:endParaRPr sz="3959"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00"/>
            <a:ext cx="2249619" cy="161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PUNTUALIDAD. </a:t>
            </a:r>
            <a:endParaRPr dirty="0"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1775117"/>
            <a:ext cx="1469263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SILENCIAR MICROFONO</a:t>
            </a:r>
            <a:endParaRPr dirty="0"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168" y="1648175"/>
            <a:ext cx="1889924" cy="13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MATERIAL QUE SE SOLICITA </a:t>
            </a:r>
            <a:endParaRPr dirty="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4005064"/>
            <a:ext cx="1201016" cy="131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Y RESPETO A QUIEN HABLA </a:t>
            </a:r>
            <a:endParaRPr dirty="0"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2337" y="3840673"/>
            <a:ext cx="1079086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 LA MANO, PARA OPINAR </a:t>
            </a:r>
            <a:endParaRPr dirty="0"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3641" y="4167664"/>
            <a:ext cx="1889924" cy="142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 ACTIVAMENTE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3629B7-35EC-4B0E-B2A6-62177272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A346AE5-7722-4633-B878-FC9F23DB8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https://scontent.fccp3-1.fna.fbcdn.net/v/t1.0-9/118308864_1647125965451839_8022788285384563376_n.jpg?_nc_cat=103&amp;_nc_sid=8bfeb9&amp;_nc_ohc=YNrDzpQ6ekgAX_6pGLW&amp;_nc_ht=scontent.fccp3-1.fna&amp;oh=a32288319b1f522c32e3265f9b233081&amp;oe=5F680E27">
            <a:extLst>
              <a:ext uri="{FF2B5EF4-FFF2-40B4-BE49-F238E27FC236}">
                <a16:creationId xmlns:a16="http://schemas.microsoft.com/office/drawing/2014/main" xmlns="" id="{1ED83D62-3F5E-4C32-8041-0C6BE34E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745"/>
            <a:ext cx="9144000" cy="70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64A48FD-0E47-40A8-8BD5-49F52CB7DBE9}"/>
              </a:ext>
            </a:extLst>
          </p:cNvPr>
          <p:cNvSpPr/>
          <p:nvPr/>
        </p:nvSpPr>
        <p:spPr>
          <a:xfrm>
            <a:off x="2321168" y="2025748"/>
            <a:ext cx="4536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OBJETIVO DE CLASE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71235F1-DB3C-4ABF-A02A-9D9115F1F61B}"/>
              </a:ext>
            </a:extLst>
          </p:cNvPr>
          <p:cNvSpPr/>
          <p:nvPr/>
        </p:nvSpPr>
        <p:spPr>
          <a:xfrm>
            <a:off x="1702191" y="868363"/>
            <a:ext cx="5155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Comprender  contenidos explícitos de textos literarios y no literarios , a partir de la escucha atenta , describiendo información y realizando progresivamente inferencias y predicciones.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5789DE7-A75B-4CD9-A434-733A52BDD10D}"/>
              </a:ext>
            </a:extLst>
          </p:cNvPr>
          <p:cNvSpPr/>
          <p:nvPr/>
        </p:nvSpPr>
        <p:spPr>
          <a:xfrm>
            <a:off x="2321168" y="2416195"/>
            <a:ext cx="4536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Comprender contenidos explícitos de textos literarios y no literarios, a partir de la Escucha atenta.</a:t>
            </a:r>
          </a:p>
          <a:p>
            <a:r>
              <a:rPr lang="es-ES" dirty="0">
                <a:solidFill>
                  <a:schemeClr val="bg1"/>
                </a:solidFill>
              </a:rPr>
              <a:t> ( Adivinanzas)</a:t>
            </a:r>
          </a:p>
        </p:txBody>
      </p:sp>
    </p:spTree>
    <p:extLst>
      <p:ext uri="{BB962C8B-B14F-4D97-AF65-F5344CB8AC3E}">
        <p14:creationId xmlns:p14="http://schemas.microsoft.com/office/powerpoint/2010/main" val="19617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904" y="5556321"/>
            <a:ext cx="8229600" cy="1143000"/>
          </a:xfrm>
        </p:spPr>
        <p:txBody>
          <a:bodyPr/>
          <a:lstStyle/>
          <a:p>
            <a:r>
              <a:rPr lang="es-CL" sz="2200" dirty="0"/>
              <a:t>https://quizizz.com/join/quiz/5eca3fb9dd6e7d001c2105f2/start</a:t>
            </a:r>
          </a:p>
        </p:txBody>
      </p:sp>
      <p:pic>
        <p:nvPicPr>
          <p:cNvPr id="3" name="Picture 2" descr="Aparatos auditivos para sordera leve | Aparatos Auditiv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0" y="717053"/>
            <a:ext cx="8351688" cy="47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337481" y="177421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 smtClean="0"/>
              <a:t>¡Antes de todo agudizaremos nuestros oídos! 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110333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06BF5D-2534-4D1D-99B1-7EAAFA68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1B1679-C8C9-4A9C-A06C-1BF7814FF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FE44BA3-CC0C-4969-BF60-AFBA0C83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05"/>
            <a:ext cx="9144000" cy="66719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5F8283F-153D-4F21-BE80-ABAD250CE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827" y="565569"/>
            <a:ext cx="2799385" cy="7427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2"/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7FFE3AA-9B3A-48AA-97D6-5F1DE67BE311}"/>
              </a:ext>
            </a:extLst>
          </p:cNvPr>
          <p:cNvSpPr/>
          <p:nvPr/>
        </p:nvSpPr>
        <p:spPr>
          <a:xfrm flipH="1">
            <a:off x="5774411" y="956604"/>
            <a:ext cx="2398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Comprender  textos  orales y adivinanzas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8508419-FC9B-45B0-ACD1-CCE8B736B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1" y="1780848"/>
            <a:ext cx="2989880" cy="702838"/>
          </a:xfrm>
          <a:prstGeom prst="rect">
            <a:avLst/>
          </a:prstGeom>
          <a:effectLst>
            <a:outerShdw blurRad="50800" dist="50800" dir="5400000" algn="ctr" rotWithShape="0">
              <a:schemeClr val="accent6"/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7D23340-E294-4B0A-A640-70CB9A772AD5}"/>
              </a:ext>
            </a:extLst>
          </p:cNvPr>
          <p:cNvSpPr/>
          <p:nvPr/>
        </p:nvSpPr>
        <p:spPr>
          <a:xfrm flipH="1">
            <a:off x="5729526" y="2483686"/>
            <a:ext cx="23171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Escuchando y describiendo información  de Adivinanzas.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99C5C87-8F98-456B-ABE7-CA180C727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502" y="2797636"/>
            <a:ext cx="1572703" cy="1369044"/>
          </a:xfrm>
          <a:prstGeom prst="rect">
            <a:avLst/>
          </a:prstGeom>
          <a:effectLst>
            <a:outerShdw blurRad="50800" dist="50800" dir="5400000" algn="ctr" rotWithShape="0">
              <a:schemeClr val="accent4"/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BA1FDE1-4CDC-4556-848D-546EEDE8E476}"/>
              </a:ext>
            </a:extLst>
          </p:cNvPr>
          <p:cNvSpPr/>
          <p:nvPr/>
        </p:nvSpPr>
        <p:spPr>
          <a:xfrm>
            <a:off x="5050302" y="3367172"/>
            <a:ext cx="2317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Desarrollar un buena comprensión lectora.</a:t>
            </a:r>
          </a:p>
        </p:txBody>
      </p:sp>
    </p:spTree>
    <p:extLst>
      <p:ext uri="{BB962C8B-B14F-4D97-AF65-F5344CB8AC3E}">
        <p14:creationId xmlns:p14="http://schemas.microsoft.com/office/powerpoint/2010/main" val="108329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Inicio</a:t>
            </a:r>
            <a:br>
              <a:rPr lang="es-ES" sz="3959" dirty="0"/>
            </a:br>
            <a:r>
              <a:rPr lang="es-ES" sz="3959" dirty="0"/>
              <a:t>Activación Conocimientos Previos</a:t>
            </a:r>
            <a:endParaRPr dirty="0"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35" y="-36773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Mis Aprendizajes</a:t>
            </a:r>
            <a:endParaRPr dirty="0"/>
          </a:p>
        </p:txBody>
      </p:sp>
      <p:sp>
        <p:nvSpPr>
          <p:cNvPr id="142" name="Google Shape;142;p18"/>
          <p:cNvSpPr/>
          <p:nvPr/>
        </p:nvSpPr>
        <p:spPr>
          <a:xfrm>
            <a:off x="1619672" y="2102112"/>
            <a:ext cx="5904656" cy="327110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Recuerdan ¿ Qué hemos aprendido en Lenguaje?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¿Quién  sabe  que son las Adivinanzas?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3D6533-5FE1-4978-8AB3-C4ABD9EB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A7750D5-730E-45B8-B02E-0DF1A080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1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B2493A6-41AC-4E96-9A9C-CE67FC91B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8408"/>
            <a:ext cx="5387928" cy="4035745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FF76E7D-BAA4-4FFF-B4F8-85C6173D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858" y="5219114"/>
            <a:ext cx="5387927" cy="775873"/>
          </a:xfrm>
        </p:spPr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0ACC988-B327-4588-9849-682A84325A11}"/>
              </a:ext>
            </a:extLst>
          </p:cNvPr>
          <p:cNvSpPr/>
          <p:nvPr/>
        </p:nvSpPr>
        <p:spPr>
          <a:xfrm>
            <a:off x="2743200" y="2533990"/>
            <a:ext cx="3446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A7460DA-1C4A-4B23-9577-3D17AA2DD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66" r="50000" b="-1132"/>
          <a:stretch/>
        </p:blipFill>
        <p:spPr>
          <a:xfrm>
            <a:off x="4694214" y="4016234"/>
            <a:ext cx="2571750" cy="20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40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460</Words>
  <Application>Microsoft Office PowerPoint</Application>
  <PresentationFormat>Presentación en pantalla (4:3)</PresentationFormat>
  <Paragraphs>98</Paragraphs>
  <Slides>16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Tema de Office</vt:lpstr>
      <vt:lpstr>PLANIFICACIÓN  CLASES VIRTUALES SEMANA N°24 FECHA : 11-09-2020 Ámbito Comunicación Integral   Núcleo :Lenguaje Verbal NT 1 </vt:lpstr>
      <vt:lpstr>Presentación de PowerPoint</vt:lpstr>
      <vt:lpstr>Presentación de PowerPoint</vt:lpstr>
      <vt:lpstr>Acuerdos de la clase </vt:lpstr>
      <vt:lpstr>Presentación de PowerPoint</vt:lpstr>
      <vt:lpstr>https://quizizz.com/join/quiz/5eca3fb9dd6e7d001c2105f2/start</vt:lpstr>
      <vt:lpstr>Presentación de PowerPoint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N°20 FECHA : 13-08-2020</dc:title>
  <dc:creator>Usuario</dc:creator>
  <cp:lastModifiedBy>Cuenta Microsoft</cp:lastModifiedBy>
  <cp:revision>43</cp:revision>
  <dcterms:modified xsi:type="dcterms:W3CDTF">2020-09-01T16:10:53Z</dcterms:modified>
</cp:coreProperties>
</file>