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6" r:id="rId3"/>
    <p:sldId id="307" r:id="rId4"/>
    <p:sldId id="295" r:id="rId5"/>
    <p:sldId id="305" r:id="rId6"/>
    <p:sldId id="327" r:id="rId7"/>
    <p:sldId id="304" r:id="rId8"/>
    <p:sldId id="300" r:id="rId9"/>
    <p:sldId id="324" r:id="rId10"/>
    <p:sldId id="326" r:id="rId11"/>
    <p:sldId id="328" r:id="rId12"/>
    <p:sldId id="297" r:id="rId13"/>
    <p:sldId id="306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uñoz Saldaña" initials="CMS" lastIdx="2" clrIdx="0">
    <p:extLst>
      <p:ext uri="{19B8F6BF-5375-455C-9EA6-DF929625EA0E}">
        <p15:presenceInfo xmlns:p15="http://schemas.microsoft.com/office/powerpoint/2012/main" xmlns="" userId="7b77d342f28f10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6477" autoAdjust="0"/>
  </p:normalViewPr>
  <p:slideViewPr>
    <p:cSldViewPr>
      <p:cViewPr>
        <p:scale>
          <a:sx n="81" d="100"/>
          <a:sy n="81" d="100"/>
        </p:scale>
        <p:origin x="-108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49:53.224" idx="1">
    <p:pos x="5640" y="0"/>
    <p:text/>
    <p:extLst>
      <p:ext uri="{C676402C-5697-4E1C-873F-D02D1690AC5C}">
        <p15:threadingInfo xmlns:p15="http://schemas.microsoft.com/office/powerpoint/2012/main" xmlns="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1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package" Target="../embeddings/Microsoft_Excel_Worksheet6.xlsx"/><Relationship Id="rId5" Type="http://schemas.openxmlformats.org/officeDocument/2006/relationships/package" Target="../embeddings/Microsoft_Excel_Worksheet4.xlsx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gf3RDfQ8tJw" TargetMode="External"/><Relationship Id="rId5" Type="http://schemas.openxmlformats.org/officeDocument/2006/relationships/hyperlink" Target="https://youtu.be/WhXZaxeZ5sg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package" Target="../embeddings/Microsoft_Excel_Worksheet3.xlsx"/><Relationship Id="rId5" Type="http://schemas.openxmlformats.org/officeDocument/2006/relationships/package" Target="../embeddings/Microsoft_Excel_Worksheet1.xlsx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88032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 11-09-2020</a:t>
            </a:r>
            <a:br>
              <a:rPr lang="es-CL" sz="2800" dirty="0"/>
            </a:br>
            <a:r>
              <a:rPr lang="es-CL" sz="2800" dirty="0"/>
              <a:t>Ámbito Interacción y Comprensión del Entorno.</a:t>
            </a:r>
            <a:br>
              <a:rPr lang="es-CL" sz="2800" dirty="0"/>
            </a:br>
            <a:r>
              <a:rPr lang="es-CL" sz="2800" dirty="0"/>
              <a:t>Núcleo:  Pensamiento Matemático. </a:t>
            </a:r>
            <a:br>
              <a:rPr lang="es-CL" sz="2800" dirty="0"/>
            </a:br>
            <a:r>
              <a:rPr lang="es-CL" sz="2800" dirty="0"/>
              <a:t>NT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62E2DE-F376-4A8F-9168-F66A44B1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EEC1EF9-EFB7-445B-B45F-F66FE9933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702081E-5FD8-4C54-9073-727EA2AA5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80" y="-224881"/>
            <a:ext cx="9144000" cy="7086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95BBC1A-984C-4674-83AD-DA5A99F1AD61}"/>
              </a:ext>
            </a:extLst>
          </p:cNvPr>
          <p:cNvSpPr/>
          <p:nvPr/>
        </p:nvSpPr>
        <p:spPr>
          <a:xfrm>
            <a:off x="899592" y="92076"/>
            <a:ext cx="6822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BB2520E9-47E4-4D18-BAA5-94FC27A7D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2743"/>
              </p:ext>
            </p:extLst>
          </p:nvPr>
        </p:nvGraphicFramePr>
        <p:xfrm>
          <a:off x="652581" y="1044241"/>
          <a:ext cx="7838837" cy="84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5" imgW="7629607" imgH="819209" progId="Excel.Sheet.12">
                  <p:embed/>
                </p:oleObj>
              </mc:Choice>
              <mc:Fallback>
                <p:oleObj name="Worksheet" r:id="rId5" imgW="7629607" imgH="8192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581" y="1044241"/>
                        <a:ext cx="7838837" cy="841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="" xmlns:a16="http://schemas.microsoft.com/office/drawing/2014/main" id="{5C1C8204-EA8D-4C1C-9DA0-DE8E913FA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442725"/>
              </p:ext>
            </p:extLst>
          </p:nvPr>
        </p:nvGraphicFramePr>
        <p:xfrm>
          <a:off x="652582" y="2261069"/>
          <a:ext cx="7734182" cy="116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Worksheet" r:id="rId8" imgW="7629607" imgH="1009591" progId="Excel.Sheet.12">
                  <p:embed/>
                </p:oleObj>
              </mc:Choice>
              <mc:Fallback>
                <p:oleObj name="Worksheet" r:id="rId8" imgW="7629607" imgH="10095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2582" y="2261069"/>
                        <a:ext cx="7734182" cy="116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="" xmlns:a16="http://schemas.microsoft.com/office/drawing/2014/main" id="{574E9331-B597-43ED-BE95-EF7AB7591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25040"/>
              </p:ext>
            </p:extLst>
          </p:nvPr>
        </p:nvGraphicFramePr>
        <p:xfrm>
          <a:off x="733957" y="3804206"/>
          <a:ext cx="76295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11" imgW="7629607" imgH="819209" progId="Excel.Sheet.12">
                  <p:embed/>
                </p:oleObj>
              </mc:Choice>
              <mc:Fallback>
                <p:oleObj name="Worksheet" r:id="rId11" imgW="7629607" imgH="8192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3957" y="3804206"/>
                        <a:ext cx="762952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Imagen 59" descr="gafetes de osos - Buscar con Google | Manualidades, Dibujos de osos,  Animales para imprimi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7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" y="187464"/>
            <a:ext cx="4962336" cy="6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50399" y="2092742"/>
            <a:ext cx="2993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81934" y="5308979"/>
            <a:ext cx="3161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¿Busca en tu casa algún elemento que tenga los números que hemos aprendido?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1759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8BCAC84-1231-4EA1-AE46-D212A2DF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03434" cy="840173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2D8EB012-4806-4270-9812-89A48C3F6FB0}"/>
              </a:ext>
            </a:extLst>
          </p:cNvPr>
          <p:cNvSpPr/>
          <p:nvPr/>
        </p:nvSpPr>
        <p:spPr>
          <a:xfrm>
            <a:off x="1531571" y="942871"/>
            <a:ext cx="15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TICKET DE SALIDA</a:t>
            </a:r>
            <a:br>
              <a:rPr lang="es-CL" dirty="0">
                <a:solidFill>
                  <a:schemeClr val="accent2"/>
                </a:solidFill>
              </a:rPr>
            </a:br>
            <a:r>
              <a:rPr lang="es-CL" dirty="0">
                <a:solidFill>
                  <a:schemeClr val="accent2"/>
                </a:solidFill>
              </a:rPr>
              <a:t>SEMANA 24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="" xmlns:a16="http://schemas.microsoft.com/office/drawing/2014/main" id="{864D392F-0E3C-4A4B-A197-70DDA9AC94E5}"/>
              </a:ext>
            </a:extLst>
          </p:cNvPr>
          <p:cNvSpPr/>
          <p:nvPr/>
        </p:nvSpPr>
        <p:spPr>
          <a:xfrm>
            <a:off x="1043608" y="748225"/>
            <a:ext cx="2088231" cy="1312623"/>
          </a:xfrm>
          <a:prstGeom prst="cloudCallout">
            <a:avLst>
              <a:gd name="adj1" fmla="val -20833"/>
              <a:gd name="adj2" fmla="val 1435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52DD2689-9D6C-49FF-A6FD-C3FD8183C7F8}"/>
              </a:ext>
            </a:extLst>
          </p:cNvPr>
          <p:cNvSpPr/>
          <p:nvPr/>
        </p:nvSpPr>
        <p:spPr>
          <a:xfrm>
            <a:off x="3347864" y="105273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1.-CUENTA LOS ELEMENTOS Y </a:t>
            </a:r>
            <a:r>
              <a:rPr lang="es-ES" dirty="0" smtClean="0"/>
              <a:t>GRAFÍCA </a:t>
            </a:r>
            <a:r>
              <a:rPr lang="es-ES" dirty="0"/>
              <a:t>EL NÚMERO.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2D7D4F44-33C5-4A9C-BCBA-F8B857AA37AC}"/>
              </a:ext>
            </a:extLst>
          </p:cNvPr>
          <p:cNvSpPr/>
          <p:nvPr/>
        </p:nvSpPr>
        <p:spPr>
          <a:xfrm rot="10800000" flipV="1">
            <a:off x="4096509" y="5133867"/>
            <a:ext cx="2767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D12ACDD2-5C39-4BF6-952B-83AC64346D1E}"/>
              </a:ext>
            </a:extLst>
          </p:cNvPr>
          <p:cNvSpPr/>
          <p:nvPr/>
        </p:nvSpPr>
        <p:spPr>
          <a:xfrm>
            <a:off x="3347864" y="3521331"/>
            <a:ext cx="3262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982819F7-7253-46AB-A56D-46018569C9AB}"/>
              </a:ext>
            </a:extLst>
          </p:cNvPr>
          <p:cNvSpPr/>
          <p:nvPr/>
        </p:nvSpPr>
        <p:spPr>
          <a:xfrm>
            <a:off x="3923928" y="4212018"/>
            <a:ext cx="3744417" cy="15932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215A53C-7925-460F-A8F0-E1231B745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384" y="1679536"/>
            <a:ext cx="2583730" cy="2234943"/>
          </a:xfrm>
          <a:prstGeom prst="rect">
            <a:avLst/>
          </a:prstGeom>
        </p:spPr>
      </p:pic>
      <p:sp>
        <p:nvSpPr>
          <p:cNvPr id="3" name="Globo: flecha izquierda 2">
            <a:extLst>
              <a:ext uri="{FF2B5EF4-FFF2-40B4-BE49-F238E27FC236}">
                <a16:creationId xmlns="" xmlns:a16="http://schemas.microsoft.com/office/drawing/2014/main" id="{4F7CF075-F5E8-4D4C-93A8-A6067E194625}"/>
              </a:ext>
            </a:extLst>
          </p:cNvPr>
          <p:cNvSpPr/>
          <p:nvPr/>
        </p:nvSpPr>
        <p:spPr>
          <a:xfrm>
            <a:off x="6610442" y="2297420"/>
            <a:ext cx="2533558" cy="1593244"/>
          </a:xfrm>
          <a:prstGeom prst="lef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3E5493A-E951-4323-998D-F434815B8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5094587"/>
            <a:ext cx="896642" cy="15932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ACD4AC6-5B54-4F4E-A60C-0BDA910D8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989" y="5160698"/>
            <a:ext cx="896190" cy="159119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54B16F95-B6A0-47AB-A09B-843964C8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236" y="5114574"/>
            <a:ext cx="896190" cy="1591194"/>
          </a:xfrm>
          <a:prstGeom prst="rect">
            <a:avLst/>
          </a:prstGeom>
        </p:spPr>
      </p:pic>
      <p:sp>
        <p:nvSpPr>
          <p:cNvPr id="17" name="Globo: flecha izquierda 16">
            <a:extLst>
              <a:ext uri="{FF2B5EF4-FFF2-40B4-BE49-F238E27FC236}">
                <a16:creationId xmlns="" xmlns:a16="http://schemas.microsoft.com/office/drawing/2014/main" id="{D943DBDC-FE77-4346-8AED-30475B53CD69}"/>
              </a:ext>
            </a:extLst>
          </p:cNvPr>
          <p:cNvSpPr/>
          <p:nvPr/>
        </p:nvSpPr>
        <p:spPr>
          <a:xfrm>
            <a:off x="7037063" y="5318533"/>
            <a:ext cx="2431481" cy="1433359"/>
          </a:xfrm>
          <a:prstGeom prst="lef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49650AA-4B6C-4B51-9581-C97F1926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9144000" cy="6858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6B009C7-F79D-4A80-98FD-823F0874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5"/>
            <a:ext cx="4320480" cy="2808311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Enviar fotografía de este ticket de salida a: Educadora Carla Muñoz Saldaña	</a:t>
            </a:r>
          </a:p>
          <a:p>
            <a:r>
              <a:rPr lang="es-ES" dirty="0"/>
              <a:t>Correo:carla.munoz@colegio-jeanpiaget.cl	</a:t>
            </a:r>
          </a:p>
          <a:p>
            <a:r>
              <a:rPr lang="es-ES" dirty="0"/>
              <a:t>Celular: 972188895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4613"/>
            <a:ext cx="1071332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9846"/>
              </p:ext>
            </p:extLst>
          </p:nvPr>
        </p:nvGraphicFramePr>
        <p:xfrm>
          <a:off x="323528" y="965102"/>
          <a:ext cx="8280920" cy="5419404"/>
        </p:xfrm>
        <a:graphic>
          <a:graphicData uri="http://schemas.openxmlformats.org/drawingml/2006/table">
            <a:tbl>
              <a:tblPr firstRow="1" firstCol="1" bandRow="1"/>
              <a:tblGrid>
                <a:gridCol w="2621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97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Matemático/ Pre Kínder  Retroalimentación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Muñoz Saldaña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Correa.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4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Oa</a:t>
                      </a:r>
                      <a:r>
                        <a:rPr lang="es-ES" sz="1400" baseline="0" dirty="0"/>
                        <a:t> 6</a:t>
                      </a:r>
                      <a:r>
                        <a:rPr lang="es-ES" sz="1400" dirty="0"/>
                        <a:t> Emplear números para contar, identificar, cuantificar, y comparar cantidades hasta 20 e indicar orden oposición de algunos elementos en situaciones cotidianas o juegos.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7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Cuenta elementos concretos ( entre 1 y 10) determinando la cantidad, en situaciones cotidianas.   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Número del 1 al 10    /  Identificar, contar , cuantificar, comparar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Emplear números  para contar , identificar, cuantificar y comprar cantidades hasta el  10 en situaciones  cotidianas o juegos.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A través   Ticket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96374"/>
              </p:ext>
            </p:extLst>
          </p:nvPr>
        </p:nvGraphicFramePr>
        <p:xfrm>
          <a:off x="0" y="74611"/>
          <a:ext cx="9144000" cy="65139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1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2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60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ACTIVIDAD(ES) Y RECURSOS PEDAGÓGICOS 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motiva a los estudiantes a ubicarse en un lugar cómodo y limpio para realizar la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u="sng" dirty="0">
                          <a:effectLst/>
                        </a:rPr>
                        <a:t>Motivación: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Actividades: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Recomendaciones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Desafío Matemático.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Realizan guía, relacionados con el contenido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Recursos: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Guía en forma digital (ppt)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Video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Lápiz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Goma </a:t>
                      </a: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EVALUACIÓN FORMATIVA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Se evaluará a través del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Evaluación Formativa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Monitoreo a partir de participación en clases virtuales.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 Correo</a:t>
                      </a:r>
                      <a:r>
                        <a:rPr lang="es-ES_tradnl" sz="1200" baseline="0" dirty="0">
                          <a:effectLst/>
                        </a:rPr>
                        <a:t> electrónico: carla.munoz@colegio-jeanpiaget.cl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WhatsApp profesor  972188895</a:t>
                      </a: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Acuerdos de la clase</a:t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3C00D81-1F74-4489-9F60-982BCFD6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249619" cy="16155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1313DDA-8707-4334-9208-EB9F4FE16488}"/>
              </a:ext>
            </a:extLst>
          </p:cNvPr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PUNTUALIDAD.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01910DE-07E4-4F29-98BD-F588DCA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5117"/>
            <a:ext cx="1469263" cy="1469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B350D37-88D5-4DDA-833A-CB4FE46EB57A}"/>
              </a:ext>
            </a:extLst>
          </p:cNvPr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SILENCIAR MICROFONO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1C090F2-1F83-4727-A3ED-D4F88BE8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48175"/>
            <a:ext cx="1889924" cy="13656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C03FFA69-E20D-4688-8B11-1E3357C9CFD5}"/>
              </a:ext>
            </a:extLst>
          </p:cNvPr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MANTENER EL MATERIAL QUE SE SOLICITA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EAF6D0C-C725-4853-B265-B8E8DDB2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05064"/>
            <a:ext cx="1201016" cy="13107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960258D-FBDE-4856-B003-C75B7FFEF1A6}"/>
              </a:ext>
            </a:extLst>
          </p:cNvPr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ATENCIÓN Y RESPETO A QUIEN HABLA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49712734-2E51-4899-B367-209FC84DA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37" y="3840673"/>
            <a:ext cx="1079086" cy="14692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60BE42D-7821-4DA5-9F89-196EE10F5212}"/>
              </a:ext>
            </a:extLst>
          </p:cNvPr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LEVANTAR LA MANO, PARA OPINAR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389B7E15-85AD-4808-9037-43C6818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641" y="4167664"/>
            <a:ext cx="1889924" cy="14232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01CFD87-60CE-4444-AD38-743AD449A7D9}"/>
              </a:ext>
            </a:extLst>
          </p:cNvPr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PARTICIPA ACTIVAMENTE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756E01-FF90-4852-ADA7-A53224D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332656"/>
            <a:ext cx="3178696" cy="1440160"/>
          </a:xfrm>
        </p:spPr>
        <p:txBody>
          <a:bodyPr>
            <a:normAutofit/>
          </a:bodyPr>
          <a:lstStyle/>
          <a:p>
            <a:endParaRPr lang="es-CL" sz="2400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BAB6477-6CF5-4B44-8DF3-B68CCC6FB1EC}"/>
              </a:ext>
            </a:extLst>
          </p:cNvPr>
          <p:cNvSpPr/>
          <p:nvPr/>
        </p:nvSpPr>
        <p:spPr>
          <a:xfrm>
            <a:off x="4211960" y="342900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C09B60A-F51B-4F31-8426-6F2C5FDD6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4826887"/>
            <a:ext cx="3384378" cy="1299276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9" name="Picture 2" descr="https://z-p3-scontent.fscl20-1.fna.fbcdn.net/v/t1.0-9/118264956_190428172467503_4377590282419366119_n.jpg?_nc_cat=101&amp;_nc_sid=8bfeb9&amp;_nc_ohc=_mWGMSiNrt0AX-Vtyff&amp;_nc_oc=AQn2rLEUMHnjEdv7RidJfZmQob8hHlXPLcUgd9LGG7h8r5JfYc6rkCT2QNyDROzD9Jc&amp;_nc_ht=z-p3-scontent.fscl20-1.fna&amp;oh=bba22017f390b90f7522074e3fdf1de5&amp;oe=5F719CFE">
            <a:extLst>
              <a:ext uri="{FF2B5EF4-FFF2-40B4-BE49-F238E27FC236}">
                <a16:creationId xmlns="" xmlns:a16="http://schemas.microsoft.com/office/drawing/2014/main" id="{FD2D04F2-B71B-43B8-97A2-835ED729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8466E3F-CDB3-4E55-B218-B631B7722B10}"/>
              </a:ext>
            </a:extLst>
          </p:cNvPr>
          <p:cNvSpPr/>
          <p:nvPr/>
        </p:nvSpPr>
        <p:spPr>
          <a:xfrm>
            <a:off x="3779912" y="769005"/>
            <a:ext cx="4906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            </a:t>
            </a:r>
          </a:p>
          <a:p>
            <a:r>
              <a:rPr lang="es-ES" dirty="0"/>
              <a:t> OBJETIVO:</a:t>
            </a:r>
          </a:p>
          <a:p>
            <a:r>
              <a:rPr lang="es-ES" dirty="0"/>
              <a:t>Emplear los números, para contar, identificar, cuantificar y comparar cantidades hasta el 10 en situaciones cotidianas o juegos.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Como lo Haremos: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  </a:t>
            </a:r>
            <a:r>
              <a:rPr lang="es-ES" dirty="0" smtClean="0"/>
              <a:t>Contando </a:t>
            </a:r>
            <a:r>
              <a:rPr lang="es-ES" dirty="0"/>
              <a:t>elementos, graficando numero</a:t>
            </a:r>
          </a:p>
          <a:p>
            <a:r>
              <a:rPr lang="es-ES" dirty="0"/>
              <a:t>         </a:t>
            </a:r>
            <a:r>
              <a:rPr lang="es-ES" dirty="0" smtClean="0"/>
              <a:t>Para </a:t>
            </a:r>
            <a:r>
              <a:rPr lang="es-ES" dirty="0"/>
              <a:t>así : DESARROLLAR EL PENSAMIENTO</a:t>
            </a:r>
          </a:p>
          <a:p>
            <a:r>
              <a:rPr lang="es-ES" dirty="0"/>
              <a:t>        </a:t>
            </a:r>
            <a:r>
              <a:rPr lang="es-ES" dirty="0" smtClean="0"/>
              <a:t>  MATEMÁTICO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181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904" y="5556321"/>
            <a:ext cx="8229600" cy="1143000"/>
          </a:xfrm>
        </p:spPr>
        <p:txBody>
          <a:bodyPr/>
          <a:lstStyle/>
          <a:p>
            <a:r>
              <a:rPr lang="es-CL" sz="2200" dirty="0"/>
              <a:t>https://es.ixl.com/math/infantil/contar-hasta-10</a:t>
            </a:r>
          </a:p>
        </p:txBody>
      </p:sp>
      <p:pic>
        <p:nvPicPr>
          <p:cNvPr id="3076" name="Picture 4" descr="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4" y="992014"/>
            <a:ext cx="86409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15616" y="476672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b="1" dirty="0" smtClean="0"/>
              <a:t>¡TE DESAFÍO A CONTAR!</a:t>
            </a:r>
            <a:endParaRPr lang="es-CL" sz="2200" b="1" dirty="0"/>
          </a:p>
        </p:txBody>
      </p:sp>
    </p:spTree>
    <p:extLst>
      <p:ext uri="{BB962C8B-B14F-4D97-AF65-F5344CB8AC3E}">
        <p14:creationId xmlns:p14="http://schemas.microsoft.com/office/powerpoint/2010/main" val="82490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="" xmlns:a16="http://schemas.microsoft.com/office/drawing/2014/main" id="{D1E1B9AF-3CCC-47B3-B8EC-367E36F5BD66}"/>
              </a:ext>
            </a:extLst>
          </p:cNvPr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Activo Mis Aprendizajes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="" xmlns:a16="http://schemas.microsoft.com/office/drawing/2014/main" id="{61EEB738-11A9-42AC-A251-16742ACA74E0}"/>
              </a:ext>
            </a:extLst>
          </p:cNvPr>
          <p:cNvSpPr/>
          <p:nvPr/>
        </p:nvSpPr>
        <p:spPr>
          <a:xfrm>
            <a:off x="1619672" y="2102112"/>
            <a:ext cx="5904656" cy="2407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Recuerdan ¿ Qué hemos Aprendido en Matemáticas?</a:t>
            </a:r>
          </a:p>
          <a:p>
            <a:pPr algn="ctr"/>
            <a:r>
              <a:rPr lang="es-ES" dirty="0"/>
              <a:t>¿ Qué número hemos visto?</a:t>
            </a:r>
          </a:p>
          <a:p>
            <a:pPr algn="ctr"/>
            <a:r>
              <a:rPr lang="es-ES" dirty="0"/>
              <a:t>¿Qué es Contar?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22E1237-65BC-4969-9558-A8031E02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366"/>
            <a:ext cx="9144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8CF03ED-1082-41FB-A076-106B712246F3}"/>
              </a:ext>
            </a:extLst>
          </p:cNvPr>
          <p:cNvSpPr/>
          <p:nvPr/>
        </p:nvSpPr>
        <p:spPr>
          <a:xfrm>
            <a:off x="3131840" y="1668220"/>
            <a:ext cx="4032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AHORA VEAMOS ESTE VIDEO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1DFB354-1145-4079-9DA9-9509D446954F}"/>
              </a:ext>
            </a:extLst>
          </p:cNvPr>
          <p:cNvSpPr/>
          <p:nvPr/>
        </p:nvSpPr>
        <p:spPr>
          <a:xfrm>
            <a:off x="301128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7188F17-8D72-48F0-B108-438C3F16A572}"/>
              </a:ext>
            </a:extLst>
          </p:cNvPr>
          <p:cNvSpPr/>
          <p:nvPr/>
        </p:nvSpPr>
        <p:spPr>
          <a:xfrm>
            <a:off x="3006988" y="3244334"/>
            <a:ext cx="3130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youtu.be/WhXZaxeZ5sg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E6FE1D7-585E-406E-BC66-80F019A43C65}"/>
              </a:ext>
            </a:extLst>
          </p:cNvPr>
          <p:cNvSpPr/>
          <p:nvPr/>
        </p:nvSpPr>
        <p:spPr>
          <a:xfrm>
            <a:off x="2555776" y="2288134"/>
            <a:ext cx="3543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6"/>
              </a:rPr>
              <a:t>https://</a:t>
            </a:r>
            <a:r>
              <a:rPr lang="es-CL" dirty="0" smtClean="0">
                <a:hlinkClick r:id="rId6"/>
              </a:rPr>
              <a:t>youtu.be/gf3RDfQ8tJw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7A3B684-EB1A-42A7-90A0-AE09220AC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3" y="4264356"/>
            <a:ext cx="1533165" cy="11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62E2DE-F376-4A8F-9168-F66A44B1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EEC1EF9-EFB7-445B-B45F-F66FE9933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702081E-5FD8-4C54-9073-727EA2AA5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35" y="30359"/>
            <a:ext cx="9144000" cy="70866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95BBC1A-984C-4674-83AD-DA5A99F1AD61}"/>
              </a:ext>
            </a:extLst>
          </p:cNvPr>
          <p:cNvSpPr/>
          <p:nvPr/>
        </p:nvSpPr>
        <p:spPr>
          <a:xfrm>
            <a:off x="899592" y="92076"/>
            <a:ext cx="6822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                                   </a:t>
            </a:r>
            <a:r>
              <a:rPr lang="es-ES" sz="4000" dirty="0"/>
              <a:t>ACTIVIDAD</a:t>
            </a:r>
          </a:p>
          <a:p>
            <a:r>
              <a:rPr lang="es-ES" sz="2000" dirty="0"/>
              <a:t>OBSERVA</a:t>
            </a:r>
          </a:p>
          <a:p>
            <a:endParaRPr lang="es-ES" sz="4000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="" xmlns:a16="http://schemas.microsoft.com/office/drawing/2014/main" id="{8AA3ECC0-D891-4467-9DD1-BC23CD6B9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234837"/>
              </p:ext>
            </p:extLst>
          </p:nvPr>
        </p:nvGraphicFramePr>
        <p:xfrm>
          <a:off x="595363" y="1094692"/>
          <a:ext cx="76295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5" imgW="7629607" imgH="1199974" progId="Excel.Sheet.12">
                  <p:embed/>
                </p:oleObj>
              </mc:Choice>
              <mc:Fallback>
                <p:oleObj name="Worksheet" r:id="rId5" imgW="7629607" imgH="11999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363" y="1094692"/>
                        <a:ext cx="762952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="" xmlns:a16="http://schemas.microsoft.com/office/drawing/2014/main" id="{1A6240E5-3BAF-4CA1-A645-740DD2C83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414308"/>
              </p:ext>
            </p:extLst>
          </p:nvPr>
        </p:nvGraphicFramePr>
        <p:xfrm>
          <a:off x="595364" y="2378355"/>
          <a:ext cx="7791400" cy="139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8" imgW="7629607" imgH="1009591" progId="Excel.Sheet.12">
                  <p:embed/>
                </p:oleObj>
              </mc:Choice>
              <mc:Fallback>
                <p:oleObj name="Worksheet" r:id="rId8" imgW="7629607" imgH="10095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364" y="2378355"/>
                        <a:ext cx="7791400" cy="139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="" xmlns:a16="http://schemas.microsoft.com/office/drawing/2014/main" id="{55D30797-929B-4B8A-9704-3B2268FAB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971380"/>
              </p:ext>
            </p:extLst>
          </p:nvPr>
        </p:nvGraphicFramePr>
        <p:xfrm>
          <a:off x="514425" y="3855492"/>
          <a:ext cx="7791400" cy="139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11" imgW="7629607" imgH="1199974" progId="Excel.Sheet.12">
                  <p:embed/>
                </p:oleObj>
              </mc:Choice>
              <mc:Fallback>
                <p:oleObj name="Worksheet" r:id="rId11" imgW="7629607" imgH="11999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4425" y="3855492"/>
                        <a:ext cx="7791400" cy="139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280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409</Words>
  <Application>Microsoft Office PowerPoint</Application>
  <PresentationFormat>Presentación en pantalla (4:3)</PresentationFormat>
  <Paragraphs>92</Paragraphs>
  <Slides>13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Worksheet</vt:lpstr>
      <vt:lpstr>PLANIFICACIÓN  CLASES VIRTUALES SEMANA N°24 FECHA : 11-09-2020 Ámbito Interacción y Comprensión del Entorno. Núcleo:  Pensamiento Matemático.  NT 1</vt:lpstr>
      <vt:lpstr>Presentación de PowerPoint</vt:lpstr>
      <vt:lpstr>Presentación de PowerPoint</vt:lpstr>
      <vt:lpstr>Acuerdos de la clase </vt:lpstr>
      <vt:lpstr>Presentación de PowerPoint</vt:lpstr>
      <vt:lpstr>https://es.ixl.com/math/infantil/contar-hasta-10</vt:lpstr>
      <vt:lpstr>Inicio Activación Conocimientos Previos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155</cp:revision>
  <dcterms:created xsi:type="dcterms:W3CDTF">2020-07-06T03:06:52Z</dcterms:created>
  <dcterms:modified xsi:type="dcterms:W3CDTF">2020-09-05T17:40:54Z</dcterms:modified>
</cp:coreProperties>
</file>