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8" r:id="rId2"/>
    <p:sldId id="256" r:id="rId3"/>
    <p:sldId id="307" r:id="rId4"/>
    <p:sldId id="295" r:id="rId5"/>
    <p:sldId id="326" r:id="rId6"/>
    <p:sldId id="313" r:id="rId7"/>
    <p:sldId id="305" r:id="rId8"/>
    <p:sldId id="304" r:id="rId9"/>
    <p:sldId id="314" r:id="rId10"/>
    <p:sldId id="315" r:id="rId11"/>
    <p:sldId id="316" r:id="rId12"/>
    <p:sldId id="317" r:id="rId13"/>
    <p:sldId id="319" r:id="rId14"/>
    <p:sldId id="321" r:id="rId15"/>
    <p:sldId id="325" r:id="rId16"/>
    <p:sldId id="327" r:id="rId17"/>
    <p:sldId id="300" r:id="rId18"/>
    <p:sldId id="322" r:id="rId19"/>
    <p:sldId id="323" r:id="rId20"/>
    <p:sldId id="297" r:id="rId21"/>
    <p:sldId id="306" r:id="rId2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Muñoz Saldaña" initials="CMS" lastIdx="2" clrIdx="0">
    <p:extLst>
      <p:ext uri="{19B8F6BF-5375-455C-9EA6-DF929625EA0E}">
        <p15:presenceInfo xmlns:p15="http://schemas.microsoft.com/office/powerpoint/2012/main" xmlns="" userId="7b77d342f28f10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86477" autoAdjust="0"/>
  </p:normalViewPr>
  <p:slideViewPr>
    <p:cSldViewPr>
      <p:cViewPr>
        <p:scale>
          <a:sx n="81" d="100"/>
          <a:sy n="81" d="100"/>
        </p:scale>
        <p:origin x="-1080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2T21:49:53.224" idx="1">
    <p:pos x="5640" y="0"/>
    <p:text/>
    <p:extLst>
      <p:ext uri="{C676402C-5697-4E1C-873F-D02D1690AC5C}">
        <p15:threadingInfo xmlns:p15="http://schemas.microsoft.com/office/powerpoint/2012/main" xmlns="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05-09-2020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Apx1wOz-84" TargetMode="Externa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980728"/>
            <a:ext cx="7772400" cy="2880320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N°24</a:t>
            </a:r>
            <a:br>
              <a:rPr lang="es-CL" sz="2800" dirty="0"/>
            </a:br>
            <a:r>
              <a:rPr lang="es-CL" sz="2800" dirty="0"/>
              <a:t>FECHA : 09-09-2020</a:t>
            </a:r>
            <a:br>
              <a:rPr lang="es-CL" sz="2800" dirty="0"/>
            </a:br>
            <a:r>
              <a:rPr lang="es-CL" sz="2800" dirty="0"/>
              <a:t>Ámbito Interacción y Comprensión del Entorno.</a:t>
            </a:r>
            <a:br>
              <a:rPr lang="es-CL" sz="2800" dirty="0"/>
            </a:br>
            <a:r>
              <a:rPr lang="es-CL" sz="2800" dirty="0"/>
              <a:t>Núcleo:  Pensamiento Matemático. </a:t>
            </a:r>
            <a:br>
              <a:rPr lang="es-CL" sz="2800" dirty="0"/>
            </a:br>
            <a:r>
              <a:rPr lang="es-CL" sz="2800" dirty="0"/>
              <a:t>NT 1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F59289-FDD4-44F2-88FC-973B0EBF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F8EC641-B395-4822-BAD4-2F34ABC9F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DD4DBC2-7C47-4A48-9387-9955862E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-693838"/>
            <a:ext cx="9513826" cy="664811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66400E7-9D8A-4016-BFBD-EFA2ED4CDCC3}"/>
              </a:ext>
            </a:extLst>
          </p:cNvPr>
          <p:cNvSpPr/>
          <p:nvPr/>
        </p:nvSpPr>
        <p:spPr>
          <a:xfrm>
            <a:off x="1187624" y="54868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SOY  REDONDITO  , ME PAREZCO UN PATITO ¿ QUIÉN SOY 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3D8F5F7-065E-431F-A951-DC9B5ECCB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" t="23333" r="67672" b="42650"/>
          <a:stretch/>
        </p:blipFill>
        <p:spPr>
          <a:xfrm>
            <a:off x="6660232" y="2759435"/>
            <a:ext cx="1368153" cy="2332856"/>
          </a:xfrm>
          <a:prstGeom prst="rect">
            <a:avLst/>
          </a:prstGeom>
        </p:spPr>
      </p:pic>
      <p:pic>
        <p:nvPicPr>
          <p:cNvPr id="2050" name="Picture 2" descr="▷ Sol: Imágenes Animadas, Gifs y Animaciones ¡100% GRATIS!">
            <a:extLst>
              <a:ext uri="{FF2B5EF4-FFF2-40B4-BE49-F238E27FC236}">
                <a16:creationId xmlns="" xmlns:a16="http://schemas.microsoft.com/office/drawing/2014/main" id="{D344A48B-C236-4FEC-AE33-EFC032E4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835367"/>
            <a:ext cx="947305" cy="10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A49805B-2E63-4BE8-B18C-CE70A449E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693" y="3302906"/>
            <a:ext cx="1081337" cy="1097973"/>
          </a:xfrm>
          <a:prstGeom prst="rect">
            <a:avLst/>
          </a:prstGeom>
        </p:spPr>
      </p:pic>
      <p:pic>
        <p:nvPicPr>
          <p:cNvPr id="2052" name="Picture 4" descr="▷ Números: Imágenes Animadas, Gifs y Animaciones ¡100% GRATIS!">
            <a:extLst>
              <a:ext uri="{FF2B5EF4-FFF2-40B4-BE49-F238E27FC236}">
                <a16:creationId xmlns="" xmlns:a16="http://schemas.microsoft.com/office/drawing/2014/main" id="{5B93B0F0-E803-4765-B672-433D97CCC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5348"/>
            <a:ext cx="2100970" cy="16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9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FF0C01-5AA6-45A1-90AA-C09DC4D6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DA0B9F3-7A73-4B25-8E59-AD41C2D9C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0A933B9-B2D2-4125-866C-C59F8513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60546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95DCF03E-0194-4B41-929D-E5EA35C7E068}"/>
              </a:ext>
            </a:extLst>
          </p:cNvPr>
          <p:cNvSpPr/>
          <p:nvPr/>
        </p:nvSpPr>
        <p:spPr>
          <a:xfrm>
            <a:off x="1475656" y="476673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ME DICEN QUE SOY EL TRES AL REVÉS ¿QUIÉN SOY?</a:t>
            </a:r>
          </a:p>
        </p:txBody>
      </p:sp>
      <p:pic>
        <p:nvPicPr>
          <p:cNvPr id="3074" name="Picture 2" descr="▷ Números: Imágenes Animadas, Gifs y Animaciones ¡100% GRATIS!">
            <a:extLst>
              <a:ext uri="{FF2B5EF4-FFF2-40B4-BE49-F238E27FC236}">
                <a16:creationId xmlns="" xmlns:a16="http://schemas.microsoft.com/office/drawing/2014/main" id="{E98FC2C4-9E9B-4093-AE3C-50C7CEEF2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4" y="846004"/>
            <a:ext cx="1733550" cy="28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A69D4AA-AE78-4792-ADB0-2A7339D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0" t="7107" r="4640" b="17830"/>
          <a:stretch/>
        </p:blipFill>
        <p:spPr>
          <a:xfrm>
            <a:off x="6084168" y="1417638"/>
            <a:ext cx="1733550" cy="33075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E4AF50C-F649-419B-B294-71C1CF56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581" y="2758454"/>
            <a:ext cx="1733551" cy="17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5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="" xmlns:a16="http://schemas.microsoft.com/office/drawing/2014/main" id="{C04B7108-A761-4A48-9285-4DFF75DA7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" y="1417638"/>
            <a:ext cx="1895475" cy="27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A0541FA-9296-4F29-BB0C-31D93E983EB1}"/>
              </a:ext>
            </a:extLst>
          </p:cNvPr>
          <p:cNvSpPr/>
          <p:nvPr/>
        </p:nvSpPr>
        <p:spPr>
          <a:xfrm>
            <a:off x="1187624" y="620688"/>
            <a:ext cx="5169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SOY LA SILLA AL REVÉS ¿CUÁL SERÉ?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C830728-637A-4752-AC5A-171CA2B69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2790486" y="2636912"/>
            <a:ext cx="2517853" cy="14401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689D250-30B9-49D7-987E-F3CF767E7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53" t="6617" r="18993" b="36868"/>
          <a:stretch/>
        </p:blipFill>
        <p:spPr>
          <a:xfrm>
            <a:off x="7092280" y="3717032"/>
            <a:ext cx="1368152" cy="21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8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6146" name="Picture 2" descr="▷ Números: Imágenes Animadas, Gifs y Animaciones ¡100% GRATIS!">
            <a:extLst>
              <a:ext uri="{FF2B5EF4-FFF2-40B4-BE49-F238E27FC236}">
                <a16:creationId xmlns="" xmlns:a16="http://schemas.microsoft.com/office/drawing/2014/main" id="{C157A1E4-4661-46EE-8686-23B7794B5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" y="643971"/>
            <a:ext cx="1828800" cy="29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CB9B58FB-EC26-4871-BD47-3F43CA1002BD}"/>
              </a:ext>
            </a:extLst>
          </p:cNvPr>
          <p:cNvSpPr/>
          <p:nvPr/>
        </p:nvSpPr>
        <p:spPr>
          <a:xfrm>
            <a:off x="1331640" y="274639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ME DICEN  QUE SOY LA BOCA DEL SAPO  ¿CÚAL SERÉ?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D24DA90-7B04-4DE4-BDE8-C3E65D43E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6"/>
          <a:stretch/>
        </p:blipFill>
        <p:spPr>
          <a:xfrm>
            <a:off x="2987824" y="2229972"/>
            <a:ext cx="2004616" cy="19911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EFC4A43-33E8-4C54-BE03-F22103906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2" t="27012" r="63803" b="23875"/>
          <a:stretch/>
        </p:blipFill>
        <p:spPr>
          <a:xfrm>
            <a:off x="6826018" y="2780928"/>
            <a:ext cx="1634414" cy="21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84" y="-345900"/>
            <a:ext cx="10114040" cy="76954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accent2">
                    <a:lumMod val="75000"/>
                  </a:schemeClr>
                </a:solidFill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691680" y="1772816"/>
            <a:ext cx="47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FF00"/>
                </a:solidFill>
              </a:rPr>
              <a:t>Me dicen que parezco la cola del GATO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=""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93538D65-5FCD-4554-9EB3-7F4E32710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8" t="2799" r="46395" b="38446"/>
          <a:stretch/>
        </p:blipFill>
        <p:spPr>
          <a:xfrm>
            <a:off x="6588224" y="2204864"/>
            <a:ext cx="1728192" cy="3528392"/>
          </a:xfrm>
          <a:prstGeom prst="rect">
            <a:avLst/>
          </a:prstGeom>
        </p:spPr>
      </p:pic>
      <p:pic>
        <p:nvPicPr>
          <p:cNvPr id="5122" name="Picture 2" descr="▷ Números: Imágenes Animadas, Gifs y Animaciones ¡100% GRATIS!">
            <a:extLst>
              <a:ext uri="{FF2B5EF4-FFF2-40B4-BE49-F238E27FC236}">
                <a16:creationId xmlns="" xmlns:a16="http://schemas.microsoft.com/office/drawing/2014/main" id="{2C213123-A1E8-479A-8B14-199E424A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91" y="463179"/>
            <a:ext cx="2088218" cy="51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ACAE1CC-2E0D-4C50-A8B6-A9D24ADB2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27" y="2742497"/>
            <a:ext cx="3368560" cy="17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56" y="-43596"/>
            <a:ext cx="9564256" cy="698517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AB6B0595-5EC4-4552-B178-631F30F4A111}"/>
              </a:ext>
            </a:extLst>
          </p:cNvPr>
          <p:cNvSpPr/>
          <p:nvPr/>
        </p:nvSpPr>
        <p:spPr>
          <a:xfrm>
            <a:off x="1259632" y="476672"/>
            <a:ext cx="5525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HOY  CONOCEREMOS UN NÚMERO NUEVO !!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 dicen que soy el uno con palito</a:t>
            </a:r>
          </a:p>
        </p:txBody>
      </p:sp>
      <p:pic>
        <p:nvPicPr>
          <p:cNvPr id="8194" name="Picture 2" descr="Vida Saludable Eclean GIF by E-clean &amp; Health - Find &amp; Share on GIPHY">
            <a:extLst>
              <a:ext uri="{FF2B5EF4-FFF2-40B4-BE49-F238E27FC236}">
                <a16:creationId xmlns="" xmlns:a16="http://schemas.microsoft.com/office/drawing/2014/main" id="{8EEE1D3A-E4EF-4A1E-991C-619BDF263E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194421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cadillo nube: nube 9">
            <a:extLst>
              <a:ext uri="{FF2B5EF4-FFF2-40B4-BE49-F238E27FC236}">
                <a16:creationId xmlns="" xmlns:a16="http://schemas.microsoft.com/office/drawing/2014/main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57BA8C44-12FE-43C5-8024-59D3BBA3D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21" t="3677" r="27087" b="41243"/>
          <a:stretch/>
        </p:blipFill>
        <p:spPr>
          <a:xfrm>
            <a:off x="6069844" y="2240876"/>
            <a:ext cx="2066747" cy="41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9" y="2092742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  <a:endParaRPr lang="es-E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81934" y="5308979"/>
            <a:ext cx="316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¿Busca 7 objetos que tengas cerca en tu casa?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8887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Motivación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22E1237-65BC-4969-9558-A8031E0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0" y="24056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B8CF03ED-1082-41FB-A076-106B712246F3}"/>
              </a:ext>
            </a:extLst>
          </p:cNvPr>
          <p:cNvSpPr/>
          <p:nvPr/>
        </p:nvSpPr>
        <p:spPr>
          <a:xfrm>
            <a:off x="3131840" y="1668220"/>
            <a:ext cx="403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AHORA VEAMOS ESTE VIDEO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01DFB354-1145-4079-9DA9-9509D446954F}"/>
              </a:ext>
            </a:extLst>
          </p:cNvPr>
          <p:cNvSpPr/>
          <p:nvPr/>
        </p:nvSpPr>
        <p:spPr>
          <a:xfrm>
            <a:off x="3011284" y="3244334"/>
            <a:ext cx="3121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5"/>
              </a:rPr>
              <a:t>https://</a:t>
            </a:r>
            <a:r>
              <a:rPr lang="es-CL" dirty="0" smtClean="0">
                <a:hlinkClick r:id="rId5"/>
              </a:rPr>
              <a:t>youtu.be/aApx1wOz-84</a:t>
            </a:r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1D53CE-F6A6-4EAA-9969-677BCB3E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89681A8F-96E8-4DA4-87DD-766BC90A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935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06812B47-0595-455F-95CC-F28BAB13BA26}"/>
              </a:ext>
            </a:extLst>
          </p:cNvPr>
          <p:cNvSpPr/>
          <p:nvPr/>
        </p:nvSpPr>
        <p:spPr>
          <a:xfrm>
            <a:off x="1763688" y="764704"/>
            <a:ext cx="511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</a:rPr>
              <a:t>AHORA VAMOS A CONTAR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6753B2F-8833-4FA0-ACE6-942DD478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t="1816" r="66430" b="64995"/>
          <a:stretch/>
        </p:blipFill>
        <p:spPr>
          <a:xfrm>
            <a:off x="2483768" y="1934879"/>
            <a:ext cx="1512168" cy="1718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53956A9E-7DD2-4029-AB9C-2B51A4A9A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3" r="3078" b="49702"/>
          <a:stretch/>
        </p:blipFill>
        <p:spPr>
          <a:xfrm>
            <a:off x="899593" y="3882987"/>
            <a:ext cx="7632848" cy="6981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9386E61C-55EB-4C83-9062-95C85574A8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" t="130" r="-1650" b="8014"/>
          <a:stretch/>
        </p:blipFill>
        <p:spPr>
          <a:xfrm>
            <a:off x="4550181" y="1914193"/>
            <a:ext cx="1114969" cy="1825117"/>
          </a:xfrm>
          <a:prstGeom prst="rect">
            <a:avLst/>
          </a:prstGeom>
        </p:spPr>
      </p:pic>
      <p:pic>
        <p:nvPicPr>
          <p:cNvPr id="14" name="Gráfico 13" descr="Cara sonriente sin relleno">
            <a:extLst>
              <a:ext uri="{FF2B5EF4-FFF2-40B4-BE49-F238E27FC236}">
                <a16:creationId xmlns="" xmlns:a16="http://schemas.microsoft.com/office/drawing/2014/main" id="{F844F53A-0214-4CF1-AA22-EF56B2013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6096" y="3883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651E8C13-CFCA-4462-B73D-343790CC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38336"/>
            <a:ext cx="5022185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71126"/>
              </p:ext>
            </p:extLst>
          </p:nvPr>
        </p:nvGraphicFramePr>
        <p:xfrm>
          <a:off x="323528" y="965102"/>
          <a:ext cx="8280920" cy="5419404"/>
        </p:xfrm>
        <a:graphic>
          <a:graphicData uri="http://schemas.openxmlformats.org/drawingml/2006/table">
            <a:tbl>
              <a:tblPr firstRow="1" firstCol="1" bandRow="1"/>
              <a:tblGrid>
                <a:gridCol w="2621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597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0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Pensamiento Matemático/ Pre Kínder  Retroalimentación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Carla Muñoz Saldaña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Correa.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4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4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err="1"/>
                        <a:t>Oa</a:t>
                      </a:r>
                      <a:r>
                        <a:rPr lang="es-ES" sz="1400" baseline="0" dirty="0"/>
                        <a:t> 6</a:t>
                      </a:r>
                      <a:r>
                        <a:rPr lang="es-ES" sz="1400" dirty="0"/>
                        <a:t> Emplear números para contar, identificar, cuantificar, y comparar cantidades hasta 20 e indicar orden oposición de algunos elementos en situaciones cotidianas o juegos.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57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aseline="0" dirty="0"/>
                        <a:t>  </a:t>
                      </a: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/>
                        <a:t>Cuenta elementos concretos ( entre 1 y 10) determinando la cantidad, en situaciones cotidianas.   </a:t>
                      </a:r>
                      <a:endParaRPr lang="es-CL" sz="1400" dirty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Número del 1 al 10    /  Identificar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Emplear números  para contar , identificar hasta el 7 en situaciones cotidianas,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</a:rPr>
                        <a:t>   formativa   Ticket de salida</a:t>
                      </a:r>
                      <a:endParaRPr lang="es-CL" sz="16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8BCAC84-1231-4EA1-AE46-D212A2DFF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01"/>
            <a:ext cx="11003434" cy="840173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2D8EB012-4806-4270-9812-89A48C3F6FB0}"/>
              </a:ext>
            </a:extLst>
          </p:cNvPr>
          <p:cNvSpPr/>
          <p:nvPr/>
        </p:nvSpPr>
        <p:spPr>
          <a:xfrm>
            <a:off x="1531571" y="942871"/>
            <a:ext cx="1584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accent2"/>
                </a:solidFill>
              </a:rPr>
              <a:t>TICKET DE SALIDA</a:t>
            </a:r>
            <a:br>
              <a:rPr lang="es-CL" dirty="0">
                <a:solidFill>
                  <a:schemeClr val="accent2"/>
                </a:solidFill>
              </a:rPr>
            </a:br>
            <a:r>
              <a:rPr lang="es-CL" dirty="0">
                <a:solidFill>
                  <a:schemeClr val="accent2"/>
                </a:solidFill>
              </a:rPr>
              <a:t>SEMANA 24</a:t>
            </a:r>
          </a:p>
        </p:txBody>
      </p:sp>
      <p:sp>
        <p:nvSpPr>
          <p:cNvPr id="12" name="Bocadillo nube: nube 11">
            <a:extLst>
              <a:ext uri="{FF2B5EF4-FFF2-40B4-BE49-F238E27FC236}">
                <a16:creationId xmlns="" xmlns:a16="http://schemas.microsoft.com/office/drawing/2014/main" id="{864D392F-0E3C-4A4B-A197-70DDA9AC94E5}"/>
              </a:ext>
            </a:extLst>
          </p:cNvPr>
          <p:cNvSpPr/>
          <p:nvPr/>
        </p:nvSpPr>
        <p:spPr>
          <a:xfrm>
            <a:off x="1043608" y="748225"/>
            <a:ext cx="2088231" cy="1312623"/>
          </a:xfrm>
          <a:prstGeom prst="cloudCallout">
            <a:avLst>
              <a:gd name="adj1" fmla="val -20833"/>
              <a:gd name="adj2" fmla="val 14351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52DD2689-9D6C-49FF-A6FD-C3FD8183C7F8}"/>
              </a:ext>
            </a:extLst>
          </p:cNvPr>
          <p:cNvSpPr/>
          <p:nvPr/>
        </p:nvSpPr>
        <p:spPr>
          <a:xfrm>
            <a:off x="3347864" y="1052737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1.- Marca con un X la colección  de 7 elementos</a:t>
            </a:r>
          </a:p>
          <a:p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2D7D4F44-33C5-4A9C-BCBA-F8B857AA37AC}"/>
              </a:ext>
            </a:extLst>
          </p:cNvPr>
          <p:cNvSpPr/>
          <p:nvPr/>
        </p:nvSpPr>
        <p:spPr>
          <a:xfrm rot="10800000" flipV="1">
            <a:off x="4096509" y="5133867"/>
            <a:ext cx="2767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dirty="0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4637A861-33D0-406C-8A8B-379B24B38379}"/>
              </a:ext>
            </a:extLst>
          </p:cNvPr>
          <p:cNvSpPr/>
          <p:nvPr/>
        </p:nvSpPr>
        <p:spPr>
          <a:xfrm>
            <a:off x="2411760" y="1976065"/>
            <a:ext cx="1814435" cy="15009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08702F9B-EFCD-4584-B3F8-6462BA0F646C}"/>
              </a:ext>
            </a:extLst>
          </p:cNvPr>
          <p:cNvSpPr/>
          <p:nvPr/>
        </p:nvSpPr>
        <p:spPr>
          <a:xfrm>
            <a:off x="4571999" y="1866201"/>
            <a:ext cx="1893572" cy="1655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CB880C19-072E-4FDC-B68D-E4823CA8A65E}"/>
              </a:ext>
            </a:extLst>
          </p:cNvPr>
          <p:cNvSpPr/>
          <p:nvPr/>
        </p:nvSpPr>
        <p:spPr>
          <a:xfrm>
            <a:off x="6782884" y="1700808"/>
            <a:ext cx="1893572" cy="17761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D12ACDD2-5C39-4BF6-952B-83AC64346D1E}"/>
              </a:ext>
            </a:extLst>
          </p:cNvPr>
          <p:cNvSpPr/>
          <p:nvPr/>
        </p:nvSpPr>
        <p:spPr>
          <a:xfrm>
            <a:off x="3347864" y="3521331"/>
            <a:ext cx="3262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2.- Dibuja  una colección de 7 elementos.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982819F7-7253-46AB-A56D-46018569C9AB}"/>
              </a:ext>
            </a:extLst>
          </p:cNvPr>
          <p:cNvSpPr/>
          <p:nvPr/>
        </p:nvSpPr>
        <p:spPr>
          <a:xfrm>
            <a:off x="3923928" y="4212018"/>
            <a:ext cx="3744417" cy="159324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0C023478-C967-4671-9D51-4E0E174BAC60}"/>
              </a:ext>
            </a:extLst>
          </p:cNvPr>
          <p:cNvSpPr/>
          <p:nvPr/>
        </p:nvSpPr>
        <p:spPr>
          <a:xfrm>
            <a:off x="3779912" y="4167662"/>
            <a:ext cx="4061013" cy="14935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100" name="Picture 4" descr="Imágenes de Yegua | Vectores, fotos de stock y PSD gratuitos">
            <a:extLst>
              <a:ext uri="{FF2B5EF4-FFF2-40B4-BE49-F238E27FC236}">
                <a16:creationId xmlns="" xmlns:a16="http://schemas.microsoft.com/office/drawing/2014/main" id="{8EB68359-DBE8-41CA-ADD0-74494E35E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8654" r="7819" b="9641"/>
          <a:stretch/>
        </p:blipFill>
        <p:spPr bwMode="auto">
          <a:xfrm>
            <a:off x="2733874" y="2201755"/>
            <a:ext cx="1152128" cy="100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rses Running Cartoon Graphic Vector — Stock Vector © sila5775 #263009216">
            <a:extLst>
              <a:ext uri="{FF2B5EF4-FFF2-40B4-BE49-F238E27FC236}">
                <a16:creationId xmlns="" xmlns:a16="http://schemas.microsoft.com/office/drawing/2014/main" id="{83CAFA7C-0C75-4EF0-8F0E-CB0509465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1810" r="3983" b="24109"/>
          <a:stretch/>
        </p:blipFill>
        <p:spPr bwMode="auto">
          <a:xfrm>
            <a:off x="6932910" y="2274155"/>
            <a:ext cx="1593519" cy="6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ector Conjunto De Caballos De Dibujos Animados Lindo. Caballo De Vector  Ilustración De Vector De Caballos Ilustraciones Vectoriales, Clip Art  Vectorizado Libre De Derechos. Image 88131300.">
            <a:extLst>
              <a:ext uri="{FF2B5EF4-FFF2-40B4-BE49-F238E27FC236}">
                <a16:creationId xmlns="" xmlns:a16="http://schemas.microsoft.com/office/drawing/2014/main" id="{63C14908-9E31-4093-B183-A2FFDCFEC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2934"/>
          <a:stretch/>
        </p:blipFill>
        <p:spPr bwMode="auto">
          <a:xfrm>
            <a:off x="4932407" y="2235775"/>
            <a:ext cx="125805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49650AA-4B6C-4B51-9581-C97F1926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" y="0"/>
            <a:ext cx="9144000" cy="685866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6B009C7-F79D-4A80-98FD-823F0874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60" y="764705"/>
            <a:ext cx="4320480" cy="2808311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Enviar fotografía de este ticket de salida a: Educadora Carla Muñoz Saldaña	</a:t>
            </a:r>
          </a:p>
          <a:p>
            <a:r>
              <a:rPr lang="es-ES" dirty="0" err="1"/>
              <a:t>Correo:carla.munoz@colegio-jeanpiaget.cl</a:t>
            </a:r>
            <a:r>
              <a:rPr lang="es-ES" dirty="0"/>
              <a:t>	</a:t>
            </a:r>
          </a:p>
          <a:p>
            <a:r>
              <a:rPr lang="es-ES" dirty="0"/>
              <a:t>Celular: 972188895	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4613"/>
            <a:ext cx="1071332" cy="85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96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196374"/>
              </p:ext>
            </p:extLst>
          </p:nvPr>
        </p:nvGraphicFramePr>
        <p:xfrm>
          <a:off x="0" y="74611"/>
          <a:ext cx="9144000" cy="65139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15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24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60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ACTIVIDAD(ES) Y RECURSOS PEDAGÓGICOS 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Se motiva a los estudiantes a ubicarse en un lugar cómodo y limpio para realizar la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u="sng" dirty="0">
                          <a:effectLst/>
                        </a:rPr>
                        <a:t>Motivación: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Actividades: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Recomendaciones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Desafío Matemático.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Realizan guía, relacionados con el contenido 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Recursos: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Guía en forma digital (</a:t>
                      </a:r>
                      <a:r>
                        <a:rPr lang="es-ES" sz="1200" dirty="0" err="1">
                          <a:effectLst/>
                        </a:rPr>
                        <a:t>ppt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Video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Lápiz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Goma 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7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EVALUACIÓN FORMATIVA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Se evaluará a través del ticket de salida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Evaluación Formativa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Monitoreo a partir de participación en clases virtuales.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47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ESTE MÓDULO DEBE SER ENVIADO AL SIGUIENTE CORREO ELECTRÓNICO</a:t>
                      </a:r>
                      <a:endParaRPr lang="es-CL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 Correo</a:t>
                      </a:r>
                      <a:r>
                        <a:rPr lang="es-ES_tradnl" sz="1200" baseline="0" dirty="0">
                          <a:effectLst/>
                        </a:rPr>
                        <a:t> electrónico: carla.munoz@colegio-jeanpiaget.cl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WhatsApp profesor  972188895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41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Acuerdos de la clase</a:t>
            </a:r>
            <a:br>
              <a:rPr lang="es-CL" dirty="0"/>
            </a:b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3C00D81-1F74-4489-9F60-982BCFD6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2249619" cy="161558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21313DDA-8707-4334-9208-EB9F4FE16488}"/>
              </a:ext>
            </a:extLst>
          </p:cNvPr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PUNTUALIDAD.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201910DE-07E4-4F29-98BD-F588DCAB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75117"/>
            <a:ext cx="1469263" cy="146926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5B350D37-88D5-4DDA-833A-CB4FE46EB57A}"/>
              </a:ext>
            </a:extLst>
          </p:cNvPr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SILENCIAR MICROFONO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1C090F2-1F83-4727-A3ED-D4F88BE8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648175"/>
            <a:ext cx="1889924" cy="136562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C03FFA69-E20D-4688-8B11-1E3357C9CFD5}"/>
              </a:ext>
            </a:extLst>
          </p:cNvPr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MANTENER EL MATERIAL QUE SE SOLICITA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5EAF6D0C-C725-4853-B265-B8E8DDB2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005064"/>
            <a:ext cx="1201016" cy="131075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4960258D-FBDE-4856-B003-C75B7FFEF1A6}"/>
              </a:ext>
            </a:extLst>
          </p:cNvPr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ATENCIÓN Y RESPETO A QUIEN HABLA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49712734-2E51-4899-B367-209FC84DA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337" y="3840673"/>
            <a:ext cx="1079086" cy="146926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960BE42D-7821-4DA5-9F89-196EE10F5212}"/>
              </a:ext>
            </a:extLst>
          </p:cNvPr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LEVANTAR LA MANO, PARA OPINAR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389B7E15-85AD-4808-9037-43C681898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641" y="4167664"/>
            <a:ext cx="1889924" cy="142320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C01CFD87-60CE-4444-AD38-743AD449A7D9}"/>
              </a:ext>
            </a:extLst>
          </p:cNvPr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PARTICIPA ACTIVAMENTE</a:t>
            </a:r>
          </a:p>
        </p:txBody>
      </p:sp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904" y="5556321"/>
            <a:ext cx="8229600" cy="1143000"/>
          </a:xfrm>
        </p:spPr>
        <p:txBody>
          <a:bodyPr/>
          <a:lstStyle/>
          <a:p>
            <a:r>
              <a:rPr lang="es-CL" sz="2200" dirty="0"/>
              <a:t>https://es.ixl.com/math/infantil/aprender-a-contar-hasta-10</a:t>
            </a:r>
          </a:p>
        </p:txBody>
      </p:sp>
      <p:pic>
        <p:nvPicPr>
          <p:cNvPr id="3" name="Picture 2" descr="La cajita de sorpresas: Conteo regresivo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4" y="870839"/>
            <a:ext cx="831407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691680" y="260648"/>
            <a:ext cx="54726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500" dirty="0" smtClean="0"/>
              <a:t>¡Vamos a contar!</a:t>
            </a:r>
            <a:endParaRPr lang="es-CL" sz="2500" dirty="0"/>
          </a:p>
        </p:txBody>
      </p:sp>
    </p:spTree>
    <p:extLst>
      <p:ext uri="{BB962C8B-B14F-4D97-AF65-F5344CB8AC3E}">
        <p14:creationId xmlns:p14="http://schemas.microsoft.com/office/powerpoint/2010/main" val="24733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0BE9052-DBDF-41C0-A897-D415AD49B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77BF484-BD43-49EF-A0FE-03CE691C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AB79CBA-584F-4AFC-A7D9-996FDFF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844824"/>
            <a:ext cx="4392488" cy="4281339"/>
          </a:xfrm>
        </p:spPr>
        <p:txBody>
          <a:bodyPr/>
          <a:lstStyle/>
          <a:p>
            <a:r>
              <a:rPr lang="es-CL" dirty="0"/>
              <a:t>Emplear números , para contar, identificar y cuantificar hasta 7 en situaciones cotidianas.</a:t>
            </a:r>
          </a:p>
        </p:txBody>
      </p:sp>
    </p:spTree>
    <p:extLst>
      <p:ext uri="{BB962C8B-B14F-4D97-AF65-F5344CB8AC3E}">
        <p14:creationId xmlns:p14="http://schemas.microsoft.com/office/powerpoint/2010/main" val="319561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756E01-FF90-4852-ADA7-A53224DD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332656"/>
            <a:ext cx="3178696" cy="144016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400" dirty="0"/>
              <a:t>Conocer número 7</a:t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endParaRPr lang="es-CL" sz="2400" dirty="0"/>
          </a:p>
        </p:txBody>
      </p:sp>
      <p:sp>
        <p:nvSpPr>
          <p:cNvPr id="8" name="Bocadillo: ovalado 7">
            <a:extLst>
              <a:ext uri="{FF2B5EF4-FFF2-40B4-BE49-F238E27FC236}">
                <a16:creationId xmlns="" xmlns:a16="http://schemas.microsoft.com/office/drawing/2014/main" id="{1D8CAB95-9E0B-452E-B596-27F009B20A5A}"/>
              </a:ext>
            </a:extLst>
          </p:cNvPr>
          <p:cNvSpPr/>
          <p:nvPr/>
        </p:nvSpPr>
        <p:spPr>
          <a:xfrm>
            <a:off x="611560" y="429408"/>
            <a:ext cx="3393977" cy="6266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¿Qué voy a aprender?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="" xmlns:a16="http://schemas.microsoft.com/office/drawing/2014/main" id="{D405AF68-DCFF-4E12-A3F5-1F12C51D06B6}"/>
              </a:ext>
            </a:extLst>
          </p:cNvPr>
          <p:cNvSpPr/>
          <p:nvPr/>
        </p:nvSpPr>
        <p:spPr>
          <a:xfrm>
            <a:off x="1691680" y="2276872"/>
            <a:ext cx="2880320" cy="5760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¿Cómo lo voy a</a:t>
            </a:r>
          </a:p>
          <a:p>
            <a:pPr algn="ctr"/>
            <a:r>
              <a:rPr lang="es-ES" dirty="0"/>
              <a:t>aprender</a:t>
            </a:r>
            <a:endParaRPr lang="es-CL" dirty="0"/>
          </a:p>
        </p:txBody>
      </p:sp>
      <p:sp>
        <p:nvSpPr>
          <p:cNvPr id="12" name="Bocadillo: ovalado 11">
            <a:extLst>
              <a:ext uri="{FF2B5EF4-FFF2-40B4-BE49-F238E27FC236}">
                <a16:creationId xmlns="" xmlns:a16="http://schemas.microsoft.com/office/drawing/2014/main" id="{D972C50B-0B00-4EEB-8216-42A83747C90F}"/>
              </a:ext>
            </a:extLst>
          </p:cNvPr>
          <p:cNvSpPr/>
          <p:nvPr/>
        </p:nvSpPr>
        <p:spPr>
          <a:xfrm>
            <a:off x="1907704" y="3645025"/>
            <a:ext cx="1944216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¿Para qué lo voy a</a:t>
            </a:r>
          </a:p>
          <a:p>
            <a:pPr algn="ctr"/>
            <a:r>
              <a:rPr lang="es-ES" dirty="0"/>
              <a:t>aprender?</a:t>
            </a:r>
            <a:endParaRPr lang="es-CL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="" xmlns:a16="http://schemas.microsoft.com/office/drawing/2014/main" id="{40698FC8-F0BE-440F-A6C6-D3483E2622E3}"/>
              </a:ext>
            </a:extLst>
          </p:cNvPr>
          <p:cNvSpPr/>
          <p:nvPr/>
        </p:nvSpPr>
        <p:spPr>
          <a:xfrm>
            <a:off x="4355976" y="429408"/>
            <a:ext cx="782489" cy="839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a la derecha 13">
            <a:extLst>
              <a:ext uri="{FF2B5EF4-FFF2-40B4-BE49-F238E27FC236}">
                <a16:creationId xmlns="" xmlns:a16="http://schemas.microsoft.com/office/drawing/2014/main" id="{515DEE14-9C1E-4909-B610-369671D6A702}"/>
              </a:ext>
            </a:extLst>
          </p:cNvPr>
          <p:cNvSpPr/>
          <p:nvPr/>
        </p:nvSpPr>
        <p:spPr>
          <a:xfrm>
            <a:off x="4788024" y="2420888"/>
            <a:ext cx="720080" cy="64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934920D9-AA5C-4E0A-A0D7-3BBCCF1184D0}"/>
              </a:ext>
            </a:extLst>
          </p:cNvPr>
          <p:cNvSpPr/>
          <p:nvPr/>
        </p:nvSpPr>
        <p:spPr>
          <a:xfrm>
            <a:off x="5508104" y="2420888"/>
            <a:ext cx="3178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Contando y marcando el número en una recta </a:t>
            </a:r>
            <a:r>
              <a:rPr lang="es-ES" dirty="0" smtClean="0"/>
              <a:t>numérica     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FBAB6477-6CF5-4B44-8DF3-B68CCC6FB1EC}"/>
              </a:ext>
            </a:extLst>
          </p:cNvPr>
          <p:cNvSpPr/>
          <p:nvPr/>
        </p:nvSpPr>
        <p:spPr>
          <a:xfrm>
            <a:off x="4788024" y="3790781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•Potenciar el Pensamiento Matemático.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2E4EFE03-AC6B-4D7F-B70C-A6E2D90C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211960" y="3602751"/>
            <a:ext cx="576064" cy="1224136"/>
          </a:xfrm>
          <a:prstGeom prst="rect">
            <a:avLst/>
          </a:prstGeom>
        </p:spPr>
      </p:pic>
      <p:pic>
        <p:nvPicPr>
          <p:cNvPr id="18" name="Picture 2" descr="Signo de Interrogación Animado | Preguntas al azar, Signos de ...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60929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1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Activación Conocimientos Previos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9D35BB0-954C-486A-8C05-949BBA5E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278"/>
            <a:ext cx="9144261" cy="6894773"/>
          </a:xfrm>
          <a:prstGeom prst="rect">
            <a:avLst/>
          </a:prstGeom>
        </p:spPr>
      </p:pic>
      <p:sp>
        <p:nvSpPr>
          <p:cNvPr id="7" name="Nube 6">
            <a:extLst>
              <a:ext uri="{FF2B5EF4-FFF2-40B4-BE49-F238E27FC236}">
                <a16:creationId xmlns="" xmlns:a16="http://schemas.microsoft.com/office/drawing/2014/main" id="{D1E1B9AF-3CCC-47B3-B8EC-367E36F5BD66}"/>
              </a:ext>
            </a:extLst>
          </p:cNvPr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Activo Mis Aprendizajes</a:t>
            </a:r>
          </a:p>
        </p:txBody>
      </p:sp>
      <p:sp>
        <p:nvSpPr>
          <p:cNvPr id="8" name="Globo: flecha hacia abajo 7">
            <a:extLst>
              <a:ext uri="{FF2B5EF4-FFF2-40B4-BE49-F238E27FC236}">
                <a16:creationId xmlns="" xmlns:a16="http://schemas.microsoft.com/office/drawing/2014/main" id="{61EEB738-11A9-42AC-A251-16742ACA74E0}"/>
              </a:ext>
            </a:extLst>
          </p:cNvPr>
          <p:cNvSpPr/>
          <p:nvPr/>
        </p:nvSpPr>
        <p:spPr>
          <a:xfrm>
            <a:off x="1619672" y="2102112"/>
            <a:ext cx="5904656" cy="24070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Recuerdan ¿ Qué hemos Aprendido en Matemáticas?</a:t>
            </a:r>
          </a:p>
          <a:p>
            <a:pPr algn="ctr"/>
            <a:r>
              <a:rPr lang="es-ES" dirty="0"/>
              <a:t>¿ Qué número hemos visto?</a:t>
            </a:r>
          </a:p>
          <a:p>
            <a:pPr algn="ctr"/>
            <a:r>
              <a:rPr lang="es-ES" dirty="0"/>
              <a:t>¿Qué es Contar?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¿Cómo lo Hacemos?</a:t>
            </a:r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31EADA-AA93-4B2D-8681-A9EF0E4A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6EBEB9D-A488-44C4-BEDD-96424DCE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919AF8C-1142-4B7F-AA1E-489B5A04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7" y="-308984"/>
            <a:ext cx="9479421" cy="6612817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F1923F2B-0D2E-413B-B5F5-B8832F67CE70}"/>
              </a:ext>
            </a:extLst>
          </p:cNvPr>
          <p:cNvSpPr/>
          <p:nvPr/>
        </p:nvSpPr>
        <p:spPr>
          <a:xfrm>
            <a:off x="1403648" y="731837"/>
            <a:ext cx="5300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RECORDEMOS LOS NÚMEROS APRENDIDOS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0150950-E411-4AC4-9496-26F291713624}"/>
              </a:ext>
            </a:extLst>
          </p:cNvPr>
          <p:cNvSpPr/>
          <p:nvPr/>
        </p:nvSpPr>
        <p:spPr>
          <a:xfrm>
            <a:off x="1763688" y="155836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¿CUÁNDO TIENES QUE CONTAR POR MI TIENES QUE EMPEZAR ?</a:t>
            </a:r>
          </a:p>
        </p:txBody>
      </p:sp>
      <p:pic>
        <p:nvPicPr>
          <p:cNvPr id="1026" name="Picture 2" descr="▷ Números: Imágenes Animadas, Gifs y Animaciones ¡100% GRATIS!">
            <a:extLst>
              <a:ext uri="{FF2B5EF4-FFF2-40B4-BE49-F238E27FC236}">
                <a16:creationId xmlns="" xmlns:a16="http://schemas.microsoft.com/office/drawing/2014/main" id="{5F3AAD4C-8F8E-4417-B255-0A81575C3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9" y="1874837"/>
            <a:ext cx="1625661" cy="2418259"/>
          </a:xfrm>
          <a:prstGeom prst="rect">
            <a:avLst/>
          </a:prstGeom>
          <a:noFill/>
        </p:spPr>
      </p:pic>
      <p:pic>
        <p:nvPicPr>
          <p:cNvPr id="1028" name="Picture 4" descr="▷ Camiones: Imágenes Animadas, Gifs y Animaciones ¡100% GRATIS!">
            <a:extLst>
              <a:ext uri="{FF2B5EF4-FFF2-40B4-BE49-F238E27FC236}">
                <a16:creationId xmlns="" xmlns:a16="http://schemas.microsoft.com/office/drawing/2014/main" id="{54CD5435-D6D7-471C-9B3C-27D4C671C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1D4973C-B16B-49D2-8FA0-C88D37642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9" t="5625" r="54942" b="54394"/>
          <a:stretch/>
        </p:blipFill>
        <p:spPr>
          <a:xfrm>
            <a:off x="6725227" y="3212976"/>
            <a:ext cx="174221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494</Words>
  <Application>Microsoft Office PowerPoint</Application>
  <PresentationFormat>Presentación en pantalla (4:3)</PresentationFormat>
  <Paragraphs>102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PLANIFICACIÓN  CLASES VIRTUALES SEMANA N°24 FECHA : 09-09-2020 Ámbito Interacción y Comprensión del Entorno. Núcleo:  Pensamiento Matemático.  NT 1</vt:lpstr>
      <vt:lpstr>Presentación de PowerPoint</vt:lpstr>
      <vt:lpstr>Presentación de PowerPoint</vt:lpstr>
      <vt:lpstr>Acuerdos de la clase </vt:lpstr>
      <vt:lpstr>https://es.ixl.com/math/infantil/aprender-a-contar-hasta-10</vt:lpstr>
      <vt:lpstr>Objetivo de la Clase</vt:lpstr>
      <vt:lpstr>Conocer número 7  </vt:lpstr>
      <vt:lpstr>Inicio Activación Conocimientos Previos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144</cp:revision>
  <dcterms:created xsi:type="dcterms:W3CDTF">2020-07-06T03:06:52Z</dcterms:created>
  <dcterms:modified xsi:type="dcterms:W3CDTF">2020-09-05T17:39:18Z</dcterms:modified>
</cp:coreProperties>
</file>