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305" r:id="rId5"/>
    <p:sldId id="258" r:id="rId6"/>
    <p:sldId id="304" r:id="rId7"/>
    <p:sldId id="300" r:id="rId8"/>
    <p:sldId id="301" r:id="rId9"/>
    <p:sldId id="306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86477" autoAdjust="0"/>
  </p:normalViewPr>
  <p:slideViewPr>
    <p:cSldViewPr>
      <p:cViewPr>
        <p:scale>
          <a:sx n="81" d="100"/>
          <a:sy n="81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microsoft.com/office/2007/relationships/hdphoto" Target="../media/hdphoto2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microsoft.com/office/2007/relationships/hdphoto" Target="../media/hdphoto2.wdp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hyperlink" Target="mailto:juan.medina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8556" y="120607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Taller de Educación Física </a:t>
            </a:r>
            <a:br>
              <a:rPr lang="es-CL" sz="2800" b="1" dirty="0"/>
            </a:br>
            <a:r>
              <a:rPr lang="es-CL" sz="2800" b="1" dirty="0"/>
              <a:t>Psicomotricidad </a:t>
            </a:r>
            <a:br>
              <a:rPr lang="es-CL" sz="2800" b="1" dirty="0"/>
            </a:br>
            <a:r>
              <a:rPr lang="es-CL" sz="2800" b="1" dirty="0"/>
              <a:t>Profesor Juan Medina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000" dirty="0"/>
              <a:t>SEMANA N°26</a:t>
            </a:r>
            <a:br>
              <a:rPr lang="es-CL" sz="2000" dirty="0"/>
            </a:br>
            <a:r>
              <a:rPr lang="es-CL" sz="2000" dirty="0"/>
              <a:t>FECHA :21 y 22 de Septiembre  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26" y="3604069"/>
            <a:ext cx="2306871" cy="19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quedate en casa">
            <a:extLst>
              <a:ext uri="{FF2B5EF4-FFF2-40B4-BE49-F238E27FC236}">
                <a16:creationId xmlns:a16="http://schemas.microsoft.com/office/drawing/2014/main" xmlns="" id="{4645B3C1-E217-4E20-9785-F651D559CA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7" y="582826"/>
            <a:ext cx="1772532" cy="173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846CB72-CFF5-4660-8194-DA7DFF9D6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0" y="2616400"/>
            <a:ext cx="2514811" cy="2703785"/>
          </a:xfrm>
          <a:prstGeom prst="rect">
            <a:avLst/>
          </a:prstGeom>
        </p:spPr>
      </p:pic>
      <p:pic>
        <p:nvPicPr>
          <p:cNvPr id="11" name="Imagen 10" descr="Imagen que contiene hombre, mujer, vuelo, grande&#10;&#10;Descripción generada automáticamente">
            <a:extLst>
              <a:ext uri="{FF2B5EF4-FFF2-40B4-BE49-F238E27FC236}">
                <a16:creationId xmlns:a16="http://schemas.microsoft.com/office/drawing/2014/main" xmlns="" id="{BE432B99-9847-4559-964D-726402A6C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8999"/>
            <a:ext cx="3600400" cy="2525653"/>
          </a:xfrm>
          <a:prstGeom prst="rect">
            <a:avLst/>
          </a:prstGeom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4645FD16-6BCE-482A-A7B7-A388568E3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3526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0135"/>
              </p:ext>
            </p:extLst>
          </p:nvPr>
        </p:nvGraphicFramePr>
        <p:xfrm>
          <a:off x="467544" y="1484784"/>
          <a:ext cx="8208912" cy="4333531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/>
                        <a:t>Taller de Educación física /Pre Kínder -  Kínder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Juan Medina Allendes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Sandra Soto \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Muñoz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OA 6. Coordinar con precisión y eficiencia sus habilidades psicomotrices finas en función de sus intereses de exploración y juego.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DEFINICION DESAFÍO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Los desafíos forman parte de la exploración de los límites por parte de los niños . Como yo Puedo Resolver la actividad .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Psicomotricidad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Explorar sus habilidades Motrices a través de juegos .Tales como el desafío de la Botella , El come galletas y equilibro 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Formativa \  A través del Ticket de salida 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96" y="112557"/>
            <a:ext cx="1387241" cy="119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3789ACD-4509-4FCD-94BE-C9A013611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6" y="353121"/>
            <a:ext cx="1583663" cy="91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2D1CFC9D-70AF-4DBE-84AC-DF4966C96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68" y="171340"/>
            <a:ext cx="1451576" cy="11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3A9D504D-D599-41EB-A279-E2E7FFF4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9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Britannic Bold" panose="020B0903060703020204" pitchFamily="34" charset="0"/>
              </a:rPr>
              <a:t>Normas </a:t>
            </a:r>
            <a:br>
              <a:rPr lang="es-CL" b="1" dirty="0">
                <a:latin typeface="Britannic Bold" panose="020B0903060703020204" pitchFamily="34" charset="0"/>
              </a:rPr>
            </a:br>
            <a:r>
              <a:rPr lang="es-CL" b="1" dirty="0">
                <a:latin typeface="Britannic Bold" panose="020B0903060703020204" pitchFamily="34" charset="0"/>
              </a:rPr>
              <a:t>para nuestras Clases Virtuales </a:t>
            </a:r>
          </a:p>
        </p:txBody>
      </p:sp>
      <p:pic>
        <p:nvPicPr>
          <p:cNvPr id="6" name="Picture 2" descr="Dibujos Animados. Despertador. Mañana. Hora. Para Tu Diseño ...">
            <a:extLst>
              <a:ext uri="{FF2B5EF4-FFF2-40B4-BE49-F238E27FC236}">
                <a16:creationId xmlns:a16="http://schemas.microsoft.com/office/drawing/2014/main" xmlns="" id="{76CE7F5C-FFB3-4F40-94BA-5D2837916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8181" b="8181"/>
          <a:stretch/>
        </p:blipFill>
        <p:spPr bwMode="auto">
          <a:xfrm>
            <a:off x="336019" y="1556792"/>
            <a:ext cx="1511781" cy="158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E81FC61-B138-4F8E-B3EF-CAA0FC3A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74" y="1556792"/>
            <a:ext cx="1469157" cy="14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Pulgares arriba botella de agua Gratis Dibujos Animados Imágene ...">
            <a:extLst>
              <a:ext uri="{FF2B5EF4-FFF2-40B4-BE49-F238E27FC236}">
                <a16:creationId xmlns:a16="http://schemas.microsoft.com/office/drawing/2014/main" xmlns="" id="{E524B064-0A55-4DF4-8BC8-92F82AC9F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5658"/>
          <a:stretch/>
        </p:blipFill>
        <p:spPr bwMode="auto">
          <a:xfrm>
            <a:off x="5235105" y="1460322"/>
            <a:ext cx="1227237" cy="16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scuchar - Orientación Andújar - Recursos Educativos">
            <a:extLst>
              <a:ext uri="{FF2B5EF4-FFF2-40B4-BE49-F238E27FC236}">
                <a16:creationId xmlns:a16="http://schemas.microsoft.com/office/drawing/2014/main" xmlns="" id="{76974D4D-51B1-4C9B-B8BB-B05978A57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628" r="5231" b="25415"/>
          <a:stretch/>
        </p:blipFill>
        <p:spPr bwMode="auto">
          <a:xfrm>
            <a:off x="7154845" y="1492876"/>
            <a:ext cx="1531807" cy="147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os deportes, los niños y el encierro - Pauta.cl">
            <a:extLst>
              <a:ext uri="{FF2B5EF4-FFF2-40B4-BE49-F238E27FC236}">
                <a16:creationId xmlns:a16="http://schemas.microsoft.com/office/drawing/2014/main" xmlns="" id="{5AE9DF17-1F5D-4B28-A281-C9123CBD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7713"/>
          <a:stretch/>
        </p:blipFill>
        <p:spPr bwMode="auto">
          <a:xfrm>
            <a:off x="430610" y="4192306"/>
            <a:ext cx="2376264" cy="157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ibujos de deportes">
            <a:extLst>
              <a:ext uri="{FF2B5EF4-FFF2-40B4-BE49-F238E27FC236}">
                <a16:creationId xmlns:a16="http://schemas.microsoft.com/office/drawing/2014/main" xmlns="" id="{93DDFDA3-818D-43E7-9B40-0D66C1E5D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6423" r="6085" b="6070"/>
          <a:stretch/>
        </p:blipFill>
        <p:spPr bwMode="auto">
          <a:xfrm>
            <a:off x="4182857" y="3863046"/>
            <a:ext cx="1264209" cy="195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niciando Clases virtuales de Dibujo. - Municipalidad de Puerto Cortés">
            <a:extLst>
              <a:ext uri="{FF2B5EF4-FFF2-40B4-BE49-F238E27FC236}">
                <a16:creationId xmlns:a16="http://schemas.microsoft.com/office/drawing/2014/main" xmlns="" id="{A153436D-3307-43A2-9907-A37AC737E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9399" r="13292"/>
          <a:stretch/>
        </p:blipFill>
        <p:spPr bwMode="auto">
          <a:xfrm>
            <a:off x="6343648" y="4192306"/>
            <a:ext cx="2448272" cy="151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21A03A5-AF4F-4684-8F83-5F582112642B}"/>
              </a:ext>
            </a:extLst>
          </p:cNvPr>
          <p:cNvSpPr txBox="1"/>
          <p:nvPr/>
        </p:nvSpPr>
        <p:spPr>
          <a:xfrm>
            <a:off x="179512" y="3266328"/>
            <a:ext cx="230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Seamos puntuales</a:t>
            </a:r>
            <a:endParaRPr lang="en-US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54FC007-CE36-4BD0-8222-2BD37B8DA5BF}"/>
              </a:ext>
            </a:extLst>
          </p:cNvPr>
          <p:cNvSpPr txBox="1"/>
          <p:nvPr/>
        </p:nvSpPr>
        <p:spPr>
          <a:xfrm>
            <a:off x="2558046" y="3075057"/>
            <a:ext cx="225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Mantener el micrófono apagado </a:t>
            </a:r>
            <a:endParaRPr lang="en-US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7C6B6BDF-2BC5-4450-9DD6-30CA3AAB8922}"/>
              </a:ext>
            </a:extLst>
          </p:cNvPr>
          <p:cNvSpPr txBox="1"/>
          <p:nvPr/>
        </p:nvSpPr>
        <p:spPr>
          <a:xfrm>
            <a:off x="4930496" y="3291369"/>
            <a:ext cx="189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Botella de agua </a:t>
            </a:r>
            <a:endParaRPr lang="en-U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30CA6AE-469B-40C2-9E07-260A3D59D486}"/>
              </a:ext>
            </a:extLst>
          </p:cNvPr>
          <p:cNvSpPr txBox="1"/>
          <p:nvPr/>
        </p:nvSpPr>
        <p:spPr>
          <a:xfrm>
            <a:off x="7056784" y="3144195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Escuchamos con</a:t>
            </a:r>
          </a:p>
          <a:p>
            <a:r>
              <a:rPr lang="es-ES" sz="2000" b="1" dirty="0"/>
              <a:t>     atención </a:t>
            </a:r>
            <a:endParaRPr lang="en-US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D09B293-97BE-4FB2-99A8-36482252A6AD}"/>
              </a:ext>
            </a:extLst>
          </p:cNvPr>
          <p:cNvSpPr txBox="1"/>
          <p:nvPr/>
        </p:nvSpPr>
        <p:spPr>
          <a:xfrm>
            <a:off x="336019" y="5882913"/>
            <a:ext cx="279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Ubicarse en un espacio </a:t>
            </a:r>
          </a:p>
          <a:p>
            <a:r>
              <a:rPr lang="es-ES" sz="2000" b="1" dirty="0"/>
              <a:t>           adecuado </a:t>
            </a:r>
            <a:endParaRPr lang="en-US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824A28FE-A285-45A6-8544-48E6FBFBDAB0}"/>
              </a:ext>
            </a:extLst>
          </p:cNvPr>
          <p:cNvSpPr txBox="1"/>
          <p:nvPr/>
        </p:nvSpPr>
        <p:spPr>
          <a:xfrm>
            <a:off x="3949123" y="5935559"/>
            <a:ext cx="19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Buzo y zapatillas </a:t>
            </a:r>
            <a:endParaRPr lang="en-US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D0FC970F-C20B-4FD5-A211-E2F2BC5B49A7}"/>
              </a:ext>
            </a:extLst>
          </p:cNvPr>
          <p:cNvSpPr txBox="1"/>
          <p:nvPr/>
        </p:nvSpPr>
        <p:spPr>
          <a:xfrm>
            <a:off x="6510213" y="5835931"/>
            <a:ext cx="265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Evita distraerte del</a:t>
            </a:r>
          </a:p>
          <a:p>
            <a:r>
              <a:rPr lang="es-ES" sz="2000" b="1" dirty="0"/>
              <a:t>         objetivo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64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505" y="150890"/>
            <a:ext cx="8229600" cy="1143000"/>
          </a:xfrm>
        </p:spPr>
        <p:txBody>
          <a:bodyPr/>
          <a:lstStyle/>
          <a:p>
            <a:r>
              <a:rPr lang="es-CL" u="sng" dirty="0"/>
              <a:t>Importante</a:t>
            </a:r>
            <a:r>
              <a:rPr lang="es-CL" dirty="0"/>
              <a:t>: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53" y="819703"/>
            <a:ext cx="274161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06457" y="167464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2" y="3470541"/>
            <a:ext cx="2213256" cy="27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62512" y="4272314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66365" y="4004732"/>
            <a:ext cx="4848966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dirty="0"/>
              <a:t/>
            </a:r>
            <a:br>
              <a:rPr lang="en-US" sz="2900" b="1" dirty="0"/>
            </a:br>
            <a:r>
              <a:rPr lang="en-US" sz="2900" b="1" dirty="0" err="1"/>
              <a:t>Activación</a:t>
            </a:r>
            <a:r>
              <a:rPr lang="en-US" sz="2900" b="1" dirty="0"/>
              <a:t> </a:t>
            </a:r>
            <a:r>
              <a:rPr lang="en-US" sz="2900" b="1" dirty="0" err="1"/>
              <a:t>Conocimientos</a:t>
            </a:r>
            <a:r>
              <a:rPr lang="en-US" sz="2900" b="1" dirty="0"/>
              <a:t> </a:t>
            </a:r>
            <a:r>
              <a:rPr lang="en-US" sz="2900" b="1" dirty="0" err="1"/>
              <a:t>Previos</a:t>
            </a:r>
            <a:endParaRPr lang="en-US" sz="2900" b="1" dirty="0"/>
          </a:p>
        </p:txBody>
      </p:sp>
      <p:sp>
        <p:nvSpPr>
          <p:cNvPr id="51" name="Rectangle 39">
            <a:extLst>
              <a:ext uri="{FF2B5EF4-FFF2-40B4-BE49-F238E27FC236}">
                <a16:creationId xmlns:a16="http://schemas.microsoft.com/office/drawing/2014/main" xmlns="" id="{2BE2D1B8-0887-4D2B-8C42-999040132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38225" y="321733"/>
            <a:ext cx="3096928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magen que contiene persona, interior, parado, joven&#10;&#10;Descripción generada automáticamente">
            <a:extLst>
              <a:ext uri="{FF2B5EF4-FFF2-40B4-BE49-F238E27FC236}">
                <a16:creationId xmlns:a16="http://schemas.microsoft.com/office/drawing/2014/main" xmlns="" id="{3EF76DB8-33D5-4470-B6E3-F1FA3912C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2" y="454864"/>
            <a:ext cx="2612645" cy="1391148"/>
          </a:xfrm>
          <a:prstGeom prst="rect">
            <a:avLst/>
          </a:prstGeom>
        </p:spPr>
      </p:pic>
      <p:sp>
        <p:nvSpPr>
          <p:cNvPr id="52" name="Rectangle 41">
            <a:extLst>
              <a:ext uri="{FF2B5EF4-FFF2-40B4-BE49-F238E27FC236}">
                <a16:creationId xmlns:a16="http://schemas.microsoft.com/office/drawing/2014/main" xmlns="" id="{FA085277-BAF7-40CC-A608-B030CA969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608601" y="321733"/>
            <a:ext cx="2531610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AE41BA62-BBA0-4DB2-B07B-4A369B7ADA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895" y="3472890"/>
            <a:ext cx="2075339" cy="253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43">
            <a:extLst>
              <a:ext uri="{FF2B5EF4-FFF2-40B4-BE49-F238E27FC236}">
                <a16:creationId xmlns:a16="http://schemas.microsoft.com/office/drawing/2014/main" xmlns="" id="{64009F90-86BF-44AE-B0EB-D68140E0E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6381511" y="321733"/>
            <a:ext cx="253160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01D45D5A-F0CA-4EFA-B5FD-C11175B90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82" y="323522"/>
            <a:ext cx="2012991" cy="2639484"/>
          </a:xfrm>
          <a:prstGeom prst="rect">
            <a:avLst/>
          </a:prstGeom>
        </p:spPr>
      </p:pic>
      <p:pic>
        <p:nvPicPr>
          <p:cNvPr id="8" name="Imagen 7" descr="Imagen que contiene señal&#10;&#10;Descripción generada automáticamente">
            <a:extLst>
              <a:ext uri="{FF2B5EF4-FFF2-40B4-BE49-F238E27FC236}">
                <a16:creationId xmlns:a16="http://schemas.microsoft.com/office/drawing/2014/main" xmlns="" id="{35ED1EAB-CDAB-4A21-8621-CDC87E8F9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53" y="360122"/>
            <a:ext cx="2612645" cy="1959483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4254369-4B26-4D6A-A4CD-BE3438297C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85" y="566680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AEE304E-239B-4C3A-8C20-432CD7E49600}"/>
              </a:ext>
            </a:extLst>
          </p:cNvPr>
          <p:cNvSpPr txBox="1"/>
          <p:nvPr/>
        </p:nvSpPr>
        <p:spPr>
          <a:xfrm>
            <a:off x="3608601" y="2632872"/>
            <a:ext cx="234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400" b="1" dirty="0"/>
              <a:t>El </a:t>
            </a:r>
            <a:r>
              <a:rPr lang="es-CL" sz="2400" b="1" dirty="0">
                <a:solidFill>
                  <a:schemeClr val="bg1"/>
                </a:solidFill>
              </a:rPr>
              <a:t>Come Galletas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DB00155-DADF-43BD-B343-D17C51D5B432}"/>
              </a:ext>
            </a:extLst>
          </p:cNvPr>
          <p:cNvSpPr txBox="1"/>
          <p:nvPr/>
        </p:nvSpPr>
        <p:spPr>
          <a:xfrm>
            <a:off x="483209" y="2267911"/>
            <a:ext cx="218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400" b="1" dirty="0">
                <a:solidFill>
                  <a:schemeClr val="bg1"/>
                </a:solidFill>
              </a:rPr>
              <a:t>Reto de la Botella 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3D9A84A-D911-4EBF-8131-D66B5E487DDB}"/>
              </a:ext>
            </a:extLst>
          </p:cNvPr>
          <p:cNvSpPr txBox="1"/>
          <p:nvPr/>
        </p:nvSpPr>
        <p:spPr>
          <a:xfrm>
            <a:off x="6345501" y="3098838"/>
            <a:ext cx="2348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200" b="1" dirty="0">
                <a:solidFill>
                  <a:schemeClr val="bg1"/>
                </a:solidFill>
              </a:rPr>
              <a:t>Equilibrio</a:t>
            </a:r>
            <a:r>
              <a:rPr lang="es-CL" sz="2200" b="1" dirty="0"/>
              <a:t>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8745" y="1030058"/>
            <a:ext cx="337341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>
                <a:latin typeface="Britannic Bold" panose="020B0903060703020204" pitchFamily="34" charset="0"/>
              </a:rPr>
              <a:t>Motivación</a:t>
            </a:r>
            <a:r>
              <a:rPr lang="en-US" sz="47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7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607415F-1407-4286-B14A-595C028A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20" y="2315411"/>
            <a:ext cx="2227177" cy="222717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626" y="4885265"/>
            <a:ext cx="1777449" cy="15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C034BB4-8B50-4484-85C4-0CE4699284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42643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dibujo, cocina&#10;&#10;Descripción generada automáticamente">
            <a:extLst>
              <a:ext uri="{FF2B5EF4-FFF2-40B4-BE49-F238E27FC236}">
                <a16:creationId xmlns:a16="http://schemas.microsoft.com/office/drawing/2014/main" xmlns="" id="{5CD4A014-3F88-4164-AC72-708B75F7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10" y="123057"/>
            <a:ext cx="2046136" cy="1913844"/>
          </a:xfrm>
          <a:prstGeom prst="rect">
            <a:avLst/>
          </a:prstGeom>
        </p:spPr>
      </p:pic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xmlns="" id="{81B200F7-B57A-4824-BB91-B6624450A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2228770"/>
            <a:ext cx="457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A92245C-961F-47D5-9691-272D28692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02562" y="4581803"/>
            <a:ext cx="45414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727B676B-3D60-4188-9AA9-EE05FD5A725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96" y="123057"/>
            <a:ext cx="221541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magen que contiene texto, mapa, dibujo&#10;&#10;Descripción generada automáticamente">
            <a:extLst>
              <a:ext uri="{FF2B5EF4-FFF2-40B4-BE49-F238E27FC236}">
                <a16:creationId xmlns:a16="http://schemas.microsoft.com/office/drawing/2014/main" xmlns="" id="{174CAD2D-D2A2-448A-A03F-F685AB7F1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27" y="334274"/>
            <a:ext cx="2952750" cy="1543050"/>
          </a:xfrm>
          <a:prstGeom prst="rect">
            <a:avLst/>
          </a:prstGeom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8D132ADC-3C4B-45A0-AF3C-6185A6165D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2" y="3550196"/>
            <a:ext cx="2021778" cy="2919145"/>
          </a:xfrm>
          <a:prstGeom prst="rect">
            <a:avLst/>
          </a:prstGeom>
        </p:spPr>
      </p:pic>
      <p:pic>
        <p:nvPicPr>
          <p:cNvPr id="15" name="Imagen 14" descr="Imagen que contiene señal&#10;&#10;Descripción generada automáticamente">
            <a:extLst>
              <a:ext uri="{FF2B5EF4-FFF2-40B4-BE49-F238E27FC236}">
                <a16:creationId xmlns:a16="http://schemas.microsoft.com/office/drawing/2014/main" xmlns="" id="{53DCD1D9-A7BC-47B3-A55D-DFF370FEA8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05" y="2223858"/>
            <a:ext cx="3149793" cy="23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3" r="-5" b="3808"/>
          <a:stretch/>
        </p:blipFill>
        <p:spPr bwMode="auto">
          <a:xfrm>
            <a:off x="159281" y="5237788"/>
            <a:ext cx="1851373" cy="148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0588253-B025-4948-B4FB-E65D07A7CEBF}"/>
              </a:ext>
            </a:extLst>
          </p:cNvPr>
          <p:cNvSpPr txBox="1"/>
          <p:nvPr/>
        </p:nvSpPr>
        <p:spPr>
          <a:xfrm>
            <a:off x="5716780" y="1395090"/>
            <a:ext cx="3175698" cy="394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pic>
        <p:nvPicPr>
          <p:cNvPr id="36" name="Imagen 35" descr="muy bien">
            <a:extLst>
              <a:ext uri="{FF2B5EF4-FFF2-40B4-BE49-F238E27FC236}">
                <a16:creationId xmlns:a16="http://schemas.microsoft.com/office/drawing/2014/main" xmlns="" id="{3302986E-C08E-4874-800A-485440CB1C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8" y="5340601"/>
            <a:ext cx="1851374" cy="133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ítulo 18">
            <a:extLst>
              <a:ext uri="{FF2B5EF4-FFF2-40B4-BE49-F238E27FC236}">
                <a16:creationId xmlns:a16="http://schemas.microsoft.com/office/drawing/2014/main" xmlns="" id="{F5B3A390-FE8E-45BD-AB4A-349239024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4632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Britannic Bold" panose="020B0903060703020204" pitchFamily="34" charset="0"/>
              </a:rPr>
              <a:t>Materiales</a:t>
            </a:r>
            <a:r>
              <a:rPr lang="en-US" sz="2800" b="1" u="sng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en-US" b="1" dirty="0">
                <a:latin typeface="Britannic Bold" panose="020B0903060703020204" pitchFamily="34" charset="0"/>
              </a:rPr>
              <a:t> </a:t>
            </a:r>
            <a:endParaRPr lang="es-ES" dirty="0"/>
          </a:p>
        </p:txBody>
      </p:sp>
      <p:pic>
        <p:nvPicPr>
          <p:cNvPr id="5" name="Imagen 4" descr="Imagen que contiene botella, alimentos&#10;&#10;Descripción generada automáticamente">
            <a:extLst>
              <a:ext uri="{FF2B5EF4-FFF2-40B4-BE49-F238E27FC236}">
                <a16:creationId xmlns:a16="http://schemas.microsoft.com/office/drawing/2014/main" xmlns="" id="{7264B84E-F8EC-4861-8070-D2BCC7EEA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5" y="1124744"/>
            <a:ext cx="2524125" cy="1809750"/>
          </a:xfrm>
          <a:prstGeom prst="rect">
            <a:avLst/>
          </a:prstGeom>
        </p:spPr>
      </p:pic>
      <p:pic>
        <p:nvPicPr>
          <p:cNvPr id="9" name="Imagen 8" descr="Imagen que contiene comida, plato, tabla, interior&#10;&#10;Descripción generada automáticamente">
            <a:extLst>
              <a:ext uri="{FF2B5EF4-FFF2-40B4-BE49-F238E27FC236}">
                <a16:creationId xmlns:a16="http://schemas.microsoft.com/office/drawing/2014/main" xmlns="" id="{7EA69633-9DEB-4D66-85EA-8BFB7092B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40" y="3683025"/>
            <a:ext cx="2857500" cy="1600200"/>
          </a:xfrm>
          <a:prstGeom prst="rect">
            <a:avLst/>
          </a:prstGeom>
        </p:spPr>
      </p:pic>
      <p:pic>
        <p:nvPicPr>
          <p:cNvPr id="11" name="Imagen 10" descr="Imagen que contiene tabla&#10;&#10;Descripción generada automáticamente">
            <a:extLst>
              <a:ext uri="{FF2B5EF4-FFF2-40B4-BE49-F238E27FC236}">
                <a16:creationId xmlns:a16="http://schemas.microsoft.com/office/drawing/2014/main" xmlns="" id="{0156FBC1-26DA-4CA7-8864-98104BE51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16" y="833564"/>
            <a:ext cx="2486025" cy="183832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BA58CEB-119F-4643-95E6-005EFBB158D0}"/>
              </a:ext>
            </a:extLst>
          </p:cNvPr>
          <p:cNvSpPr txBox="1"/>
          <p:nvPr/>
        </p:nvSpPr>
        <p:spPr>
          <a:xfrm>
            <a:off x="1084967" y="3068960"/>
            <a:ext cx="185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Botella plástica con agua hasta la mitad y cerrada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FFD4C95-7940-4518-839A-568C1C797512}"/>
              </a:ext>
            </a:extLst>
          </p:cNvPr>
          <p:cNvSpPr txBox="1"/>
          <p:nvPr/>
        </p:nvSpPr>
        <p:spPr>
          <a:xfrm>
            <a:off x="3897523" y="5462910"/>
            <a:ext cx="185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Galleta que intentare comer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B47F1F4-6356-46D1-9DAF-87FA2F917E0A}"/>
              </a:ext>
            </a:extLst>
          </p:cNvPr>
          <p:cNvSpPr txBox="1"/>
          <p:nvPr/>
        </p:nvSpPr>
        <p:spPr>
          <a:xfrm>
            <a:off x="6378941" y="2913098"/>
            <a:ext cx="185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Libro Grueso para colocar en mi cabeza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EE14969-9D20-4DE8-A88F-1D2B4F62453E}"/>
              </a:ext>
            </a:extLst>
          </p:cNvPr>
          <p:cNvSpPr txBox="1"/>
          <p:nvPr/>
        </p:nvSpPr>
        <p:spPr>
          <a:xfrm>
            <a:off x="251520" y="907251"/>
            <a:ext cx="4904724" cy="504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1.Vamos a comenzar, Lanzando la Botella sobre una mesa o en el piso.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Tratado de que caiga parada. Seguimos Variantes el Profesor. </a:t>
            </a:r>
            <a:endParaRPr lang="es-ES_tradnl" dirty="0"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2.Con Mucho cuidado vamos a colocar una galleta en la frente sin ocupar las manos , evitando que se caiga y con ayuda de los movimientos faciales , intentaremos comer la galleta 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3.Para Finalizar vamos a poner un libro sobre nuestra cabeza , sin que se nos caiga . Caminaremos en distintas direcciones . Se Aplican Variantes.</a:t>
            </a: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2 Título">
            <a:extLst>
              <a:ext uri="{FF2B5EF4-FFF2-40B4-BE49-F238E27FC236}">
                <a16:creationId xmlns:a16="http://schemas.microsoft.com/office/drawing/2014/main" xmlns="" id="{171EF648-7D4B-415D-86BD-FA686411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2582" y="365510"/>
            <a:ext cx="8352928" cy="360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>
                <a:latin typeface="Britannic Bold" panose="020B0903060703020204" pitchFamily="34" charset="0"/>
                <a:ea typeface="+mn-ea"/>
                <a:cs typeface="+mn-cs"/>
              </a:rPr>
              <a:t>Desarrollo de la clase</a:t>
            </a:r>
            <a:endParaRPr lang="en-US" sz="3200" b="1" dirty="0"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D056A538-A635-40ED-9279-3B9C703B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11225"/>
            <a:ext cx="1866900" cy="2447925"/>
          </a:xfrm>
          <a:prstGeom prst="rect">
            <a:avLst/>
          </a:prstGeom>
        </p:spPr>
      </p:pic>
      <p:pic>
        <p:nvPicPr>
          <p:cNvPr id="8" name="Imagen 7" descr="Imagen que contiene persona, posando, mujer, camiseta&#10;&#10;Descripción generada automáticamente">
            <a:extLst>
              <a:ext uri="{FF2B5EF4-FFF2-40B4-BE49-F238E27FC236}">
                <a16:creationId xmlns:a16="http://schemas.microsoft.com/office/drawing/2014/main" xmlns="" id="{557D3A24-0991-4B5F-9672-077A8824F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34" y="2160638"/>
            <a:ext cx="3716084" cy="209029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5689028-538A-453F-8B7B-8FD51DEEE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34" y="121704"/>
            <a:ext cx="3371339" cy="17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62532" y="272063"/>
            <a:ext cx="4176464" cy="10101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TICKET DE SALIDA</a:t>
            </a:r>
          </a:p>
          <a:p>
            <a:pPr algn="ctr"/>
            <a:r>
              <a:rPr lang="es-CL" sz="1600" b="1" dirty="0"/>
              <a:t>EDUCACION FISICA</a:t>
            </a:r>
          </a:p>
          <a:p>
            <a:pPr algn="ctr"/>
            <a:r>
              <a:rPr lang="es-CL" sz="1600" b="1" dirty="0"/>
              <a:t>TALLER DE PSICOMOTRICIDAD </a:t>
            </a:r>
          </a:p>
          <a:p>
            <a:pPr algn="ctr"/>
            <a:r>
              <a:rPr lang="es-CL" sz="1600" b="1" dirty="0"/>
              <a:t>SEMANA 26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3" y="1530444"/>
            <a:ext cx="6456915" cy="7598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Nombre del Alumno :________________________________</a:t>
            </a:r>
          </a:p>
          <a:p>
            <a:pPr algn="just"/>
            <a:r>
              <a:rPr lang="es-CL" dirty="0"/>
              <a:t>Curso :____________</a:t>
            </a:r>
          </a:p>
          <a:p>
            <a:pPr algn="just"/>
            <a:r>
              <a:rPr lang="es-CL" dirty="0"/>
              <a:t>Fecha: 21-09-2020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6094" y="2493269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¿</a:t>
            </a:r>
            <a:r>
              <a:rPr lang="es-ES" dirty="0"/>
              <a:t>Cosas que aprendí </a:t>
            </a:r>
            <a:r>
              <a:rPr lang="es-ES" dirty="0"/>
              <a:t>h</a:t>
            </a:r>
            <a:r>
              <a:rPr lang="es-ES" dirty="0" smtClean="0"/>
              <a:t>oy </a:t>
            </a:r>
            <a:r>
              <a:rPr lang="es-ES" dirty="0"/>
              <a:t>?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Comenta.</a:t>
            </a:r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¿Que actividad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 más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¿</a:t>
            </a:r>
            <a:r>
              <a:rPr lang="es-ES" dirty="0"/>
              <a:t>Cosas que debo mejorar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 Por </a:t>
            </a:r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endParaRPr lang="es-ES_trad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Elige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desafío y 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365900" y="4753370"/>
            <a:ext cx="4572000" cy="18051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dirty="0"/>
              <a:t>Enviar fotografía de este ticket salida al</a:t>
            </a:r>
          </a:p>
          <a:p>
            <a:pPr algn="ctr"/>
            <a:r>
              <a:rPr lang="es-CL" dirty="0"/>
              <a:t>Correo: </a:t>
            </a:r>
            <a:r>
              <a:rPr lang="es-CL" dirty="0">
                <a:hlinkClick r:id="rId2"/>
              </a:rPr>
              <a:t>juan.medina@colegio-jeanpiaget.cl</a:t>
            </a:r>
            <a:endParaRPr lang="es-CL" dirty="0"/>
          </a:p>
          <a:p>
            <a:pPr algn="ctr"/>
            <a:r>
              <a:rPr lang="es-CL" dirty="0"/>
              <a:t> o vía WhatsApp al Numero </a:t>
            </a:r>
            <a:r>
              <a:rPr lang="es-CL" b="1" i="1" dirty="0"/>
              <a:t>+56962285806 </a:t>
            </a:r>
            <a:r>
              <a:rPr lang="es-CL" dirty="0"/>
              <a:t>(Indicando Nombre del Alumno , Curso al que pertenece y Semana Trabajada).</a:t>
            </a:r>
            <a:endParaRPr lang="es-ES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4326" y="215141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Atención</a:t>
            </a:r>
          </a:p>
        </p:txBody>
      </p:sp>
      <p:pic>
        <p:nvPicPr>
          <p:cNvPr id="8" name="Picture 8" descr="Film Camera Sticker by Martina Martian for iOS &amp; Android | GIPHY">
            <a:extLst>
              <a:ext uri="{FF2B5EF4-FFF2-40B4-BE49-F238E27FC236}">
                <a16:creationId xmlns:a16="http://schemas.microsoft.com/office/drawing/2014/main" xmlns="" id="{0EEC77A5-8463-45CB-8693-0B5A9C53B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91" y="3761257"/>
            <a:ext cx="2797250" cy="27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AC7A21E-D53F-4410-80D0-F8839EE72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96" y="1531873"/>
            <a:ext cx="2290145" cy="27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quedate en casa">
            <a:extLst>
              <a:ext uri="{FF2B5EF4-FFF2-40B4-BE49-F238E27FC236}">
                <a16:creationId xmlns:a16="http://schemas.microsoft.com/office/drawing/2014/main" xmlns="" id="{FDBB291E-E51C-4345-97C6-1A3A46E8993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06" y="4751632"/>
            <a:ext cx="1793589" cy="164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BD4CF72A-7D28-4480-8B87-38A2E361C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98" y="2466975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433</Words>
  <Application>Microsoft Office PowerPoint</Application>
  <PresentationFormat>Presentación en pantalla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Taller de Educación Física  Psicomotricidad  Profesor Juan Medina  SEMANA N°26 FECHA :21 y 22 de Septiembre  2020</vt:lpstr>
      <vt:lpstr>Presentación de PowerPoint</vt:lpstr>
      <vt:lpstr>Normas  para nuestras Clases Virtuales </vt:lpstr>
      <vt:lpstr>Importante:</vt:lpstr>
      <vt:lpstr> Activación Conocimientos Previos</vt:lpstr>
      <vt:lpstr>Motivación </vt:lpstr>
      <vt:lpstr>Materiales 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Educación Física  Psicomotricidad  Profesor Juan Medina  SEMANA N°20 FECHA : 10 al 14 Agosto 2020</dc:title>
  <dc:creator>juan francisco javier medina allendes</dc:creator>
  <cp:lastModifiedBy>Colegio Jean Piaget</cp:lastModifiedBy>
  <cp:revision>74</cp:revision>
  <dcterms:created xsi:type="dcterms:W3CDTF">2020-08-10T09:48:21Z</dcterms:created>
  <dcterms:modified xsi:type="dcterms:W3CDTF">2020-09-20T23:10:42Z</dcterms:modified>
</cp:coreProperties>
</file>