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1" r:id="rId3"/>
    <p:sldId id="258" r:id="rId4"/>
    <p:sldId id="259" r:id="rId5"/>
    <p:sldId id="260" r:id="rId6"/>
    <p:sldId id="263" r:id="rId7"/>
    <p:sldId id="264" r:id="rId8"/>
    <p:sldId id="273" r:id="rId9"/>
    <p:sldId id="281" r:id="rId10"/>
    <p:sldId id="282" r:id="rId11"/>
    <p:sldId id="290" r:id="rId12"/>
    <p:sldId id="291" r:id="rId13"/>
    <p:sldId id="292" r:id="rId14"/>
    <p:sldId id="293" r:id="rId15"/>
    <p:sldId id="294" r:id="rId16"/>
    <p:sldId id="278" r:id="rId17"/>
    <p:sldId id="272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8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6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2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5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7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2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95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7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8.png"/><Relationship Id="rId7" Type="http://schemas.openxmlformats.org/officeDocument/2006/relationships/image" Target="../media/image34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8.png"/><Relationship Id="rId7" Type="http://schemas.openxmlformats.org/officeDocument/2006/relationships/image" Target="../media/image33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28.png"/><Relationship Id="rId7" Type="http://schemas.openxmlformats.org/officeDocument/2006/relationships/image" Target="../media/image23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hyperlink" Target="mailto:pia.caceres@colegio-jeanpiaget.c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5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microsoft.com/office/2007/relationships/hdphoto" Target="../media/hdphoto11.wdp"/><Relationship Id="rId7" Type="http://schemas.openxmlformats.org/officeDocument/2006/relationships/image" Target="../media/image2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5776" y="1551552"/>
            <a:ext cx="9144000" cy="3073865"/>
          </a:xfrm>
        </p:spPr>
        <p:txBody>
          <a:bodyPr>
            <a:normAutofit fontScale="90000"/>
          </a:bodyPr>
          <a:lstStyle/>
          <a:p>
            <a:r>
              <a:rPr lang="es-CL" sz="5300" dirty="0" smtClean="0">
                <a:latin typeface="Comic Sans MS" panose="030F0702030302020204" pitchFamily="66" charset="0"/>
              </a:rPr>
              <a:t>PRE-KINDER </a:t>
            </a:r>
            <a:br>
              <a:rPr lang="es-CL" sz="5300" dirty="0" smtClean="0">
                <a:latin typeface="Comic Sans MS" panose="030F0702030302020204" pitchFamily="66" charset="0"/>
              </a:rPr>
            </a:br>
            <a:r>
              <a:rPr lang="es-CL" sz="5300" dirty="0" smtClean="0">
                <a:latin typeface="Comic Sans MS" panose="030F0702030302020204" pitchFamily="66" charset="0"/>
              </a:rPr>
              <a:t> ONLINE CLASS</a:t>
            </a:r>
            <a:r>
              <a:rPr lang="es-CL" sz="5300" dirty="0">
                <a:latin typeface="Comic Sans MS" panose="030F0702030302020204" pitchFamily="66" charset="0"/>
              </a:rPr>
              <a:t/>
            </a:r>
            <a:br>
              <a:rPr lang="es-CL" sz="5300" dirty="0">
                <a:latin typeface="Comic Sans MS" panose="030F0702030302020204" pitchFamily="66" charset="0"/>
              </a:rPr>
            </a:br>
            <a:r>
              <a:rPr lang="es-CL" sz="5300" dirty="0" smtClean="0">
                <a:latin typeface="Comic Sans MS" panose="030F0702030302020204" pitchFamily="66" charset="0"/>
              </a:rPr>
              <a:t>WEEK </a:t>
            </a:r>
            <a:r>
              <a:rPr lang="es-CL" sz="5300" dirty="0" smtClean="0">
                <a:latin typeface="Comic Sans MS" panose="030F0702030302020204" pitchFamily="66" charset="0"/>
              </a:rPr>
              <a:t>N°26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sz="5300" dirty="0" smtClean="0">
                <a:latin typeface="Comic Sans MS" panose="030F0702030302020204" pitchFamily="66" charset="0"/>
              </a:rPr>
              <a:t>DATE: </a:t>
            </a:r>
            <a:r>
              <a:rPr lang="es-CL" sz="5300" dirty="0" err="1" smtClean="0">
                <a:latin typeface="Comic Sans MS" panose="030F0702030302020204" pitchFamily="66" charset="0"/>
              </a:rPr>
              <a:t>September</a:t>
            </a:r>
            <a:r>
              <a:rPr lang="es-CL" sz="5300" dirty="0" smtClean="0">
                <a:latin typeface="Comic Sans MS" panose="030F0702030302020204" pitchFamily="66" charset="0"/>
              </a:rPr>
              <a:t> </a:t>
            </a:r>
            <a:r>
              <a:rPr lang="es-CL" sz="5300" dirty="0" smtClean="0">
                <a:latin typeface="Comic Sans MS" panose="030F0702030302020204" pitchFamily="66" charset="0"/>
              </a:rPr>
              <a:t>21</a:t>
            </a:r>
            <a:r>
              <a:rPr lang="es-CL" sz="5300" dirty="0" smtClean="0">
                <a:latin typeface="Comic Sans MS" panose="030F0702030302020204" pitchFamily="66" charset="0"/>
              </a:rPr>
              <a:t> </a:t>
            </a:r>
            <a:r>
              <a:rPr lang="es-CL" sz="5300" dirty="0" err="1" smtClean="0">
                <a:latin typeface="Comic Sans MS" panose="030F0702030302020204" pitchFamily="66" charset="0"/>
              </a:rPr>
              <a:t>st</a:t>
            </a:r>
            <a:r>
              <a:rPr lang="es-CL" sz="5300" dirty="0" smtClean="0">
                <a:latin typeface="Comic Sans MS" panose="030F0702030302020204" pitchFamily="66" charset="0"/>
              </a:rPr>
              <a:t>, </a:t>
            </a:r>
            <a:r>
              <a:rPr lang="es-CL" sz="5300" dirty="0" smtClean="0">
                <a:latin typeface="Comic Sans MS" panose="030F0702030302020204" pitchFamily="66" charset="0"/>
              </a:rPr>
              <a:t>2020</a:t>
            </a:r>
            <a:endParaRPr lang="es-MX" sz="5300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3334" y="0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</a:t>
            </a: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Jean Piaget</a:t>
            </a:r>
            <a:endParaRPr lang="es-MX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5" y="426288"/>
            <a:ext cx="1941880" cy="1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18781" y="5638451"/>
            <a:ext cx="537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Comic Sans MS" panose="030F0702030302020204" pitchFamily="66" charset="0"/>
              </a:rPr>
              <a:t>Miss Pía Cáceres G.</a:t>
            </a:r>
            <a:endParaRPr lang="es-MX" sz="2800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2113751"/>
            <a:ext cx="4374686" cy="351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34290">
            <a:off x="789575" y="4668954"/>
            <a:ext cx="1583675" cy="1755505"/>
          </a:xfrm>
          <a:prstGeom prst="rect">
            <a:avLst/>
          </a:prstGeom>
        </p:spPr>
      </p:pic>
      <p:pic>
        <p:nvPicPr>
          <p:cNvPr id="1028" name="Picture 4" descr="Chile flag drawing | Chile flag drawing — Stock Photo © marinini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89974" l="9961" r="100000">
                        <a14:foregroundMark x1="67188" y1="37891" x2="67188" y2="37891"/>
                        <a14:foregroundMark x1="53906" y1="45182" x2="53906" y2="45182"/>
                        <a14:foregroundMark x1="79590" y1="42057" x2="79590" y2="42057"/>
                        <a14:foregroundMark x1="85059" y1="27474" x2="85059" y2="27474"/>
                        <a14:foregroundMark x1="77344" y1="31641" x2="77344" y2="31641"/>
                        <a14:foregroundMark x1="84277" y1="44141" x2="84277" y2="4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47" y="4427167"/>
            <a:ext cx="1963859" cy="14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630" y1="34074" x2="54630" y2="34074"/>
                        <a14:foregroundMark x1="54167" y1="44722" x2="54167" y2="44722"/>
                        <a14:foregroundMark x1="58704" y1="34074" x2="58704" y2="34074"/>
                        <a14:foregroundMark x1="50648" y1="35556" x2="50648" y2="35556"/>
                        <a14:foregroundMark x1="50093" y1="31574" x2="50093" y2="31574"/>
                        <a14:foregroundMark x1="54630" y1="31019" x2="54630" y2="31019"/>
                        <a14:foregroundMark x1="57685" y1="31019" x2="57685" y2="31019"/>
                        <a14:foregroundMark x1="61296" y1="31574" x2="61296" y2="31574"/>
                        <a14:foregroundMark x1="60741" y1="37593" x2="60741" y2="37593"/>
                        <a14:foregroundMark x1="51667" y1="39167" x2="51667" y2="39167"/>
                        <a14:foregroundMark x1="55648" y1="38148" x2="55648" y2="3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4748" y="3925607"/>
            <a:ext cx="2755174" cy="27551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80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86698">
            <a:off x="362257" y="4282826"/>
            <a:ext cx="1956662" cy="129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New </a:t>
            </a:r>
            <a:r>
              <a:rPr lang="es-MX" dirty="0" err="1" smtClean="0"/>
              <a:t>school</a:t>
            </a:r>
            <a:r>
              <a:rPr lang="es-MX" dirty="0" smtClean="0"/>
              <a:t> </a:t>
            </a:r>
            <a:r>
              <a:rPr lang="es-MX" dirty="0" err="1" smtClean="0"/>
              <a:t>objects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2189">
            <a:off x="9930104" y="4533277"/>
            <a:ext cx="1852594" cy="23235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3865">
            <a:off x="9651629" y="3726667"/>
            <a:ext cx="2932430" cy="27678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042" y="4208806"/>
            <a:ext cx="3834716" cy="38347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4285">
            <a:off x="-114610" y="-7059"/>
            <a:ext cx="2127688" cy="1694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7" name="Picture 2" descr="Moon in window | Split Animated GIF into frames | GIF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061" y="1717347"/>
            <a:ext cx="2861945" cy="28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s.com presents | Doors, Animation, Spirited ar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8" y="1717347"/>
            <a:ext cx="3580955" cy="2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2189">
            <a:off x="9930104" y="4533277"/>
            <a:ext cx="1852594" cy="23235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3865">
            <a:off x="9651629" y="3726667"/>
            <a:ext cx="2932430" cy="27678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042" y="4208806"/>
            <a:ext cx="3834716" cy="38347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4285">
            <a:off x="-114610" y="-7059"/>
            <a:ext cx="2127688" cy="1694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3074" name="Picture 2" descr="Table Photo GIF - Table Photo Animated - Descubre &amp; Comparte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94" y="1724297"/>
            <a:ext cx="4572000" cy="29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imated] Spinning Desk Chair | Desk chair, Chair,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4297"/>
            <a:ext cx="4334103" cy="29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8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IT´S TIME TO PLAY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Instrucciones: Escucha la descripción de la profesora  e identifica que objeto de la escuela es. </a:t>
            </a:r>
            <a:endParaRPr lang="es-MX" dirty="0" smtClean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2189">
            <a:off x="9930104" y="4533277"/>
            <a:ext cx="1852594" cy="23235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3865">
            <a:off x="9651629" y="3726667"/>
            <a:ext cx="2932430" cy="27678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042" y="4208806"/>
            <a:ext cx="3834716" cy="38347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4285">
            <a:off x="-114610" y="-7059"/>
            <a:ext cx="2127688" cy="1694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9" name="Picture 10" descr="Writing In Pencil GIFs - Get the best GIF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18" y="3125245"/>
            <a:ext cx="2798383" cy="279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oon in window | Split Animated GIF into frames | GIF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61" y="3075884"/>
            <a:ext cx="2861945" cy="28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89611" y="2735983"/>
            <a:ext cx="3383280" cy="3572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5932018" y="2735983"/>
            <a:ext cx="3383280" cy="3572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22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2189">
            <a:off x="9930104" y="4533277"/>
            <a:ext cx="1852594" cy="23235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3865">
            <a:off x="9651629" y="3726667"/>
            <a:ext cx="2932430" cy="27678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042" y="4208806"/>
            <a:ext cx="3834716" cy="38347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4285">
            <a:off x="-114610" y="-7059"/>
            <a:ext cx="2127688" cy="1694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9" name="Picture 4" descr="Gifs.com presents | Doors, Animation, Spirited ar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75" y="2170239"/>
            <a:ext cx="3187305" cy="2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om PUA to eternity: marzo 201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45" y="2127925"/>
            <a:ext cx="2763639" cy="306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305378" y="1349733"/>
            <a:ext cx="3924431" cy="4026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6195245" y="1410488"/>
            <a:ext cx="3924431" cy="4026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156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2189">
            <a:off x="9930104" y="4533277"/>
            <a:ext cx="1852594" cy="23235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3865">
            <a:off x="9651629" y="3726667"/>
            <a:ext cx="2932430" cy="27678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042" y="4208806"/>
            <a:ext cx="3834716" cy="38347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4285">
            <a:off x="-114610" y="-7059"/>
            <a:ext cx="2127688" cy="1694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pic>
        <p:nvPicPr>
          <p:cNvPr id="9" name="Picture 4" descr="Pin en bit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5" y="2071031"/>
            <a:ext cx="2806342" cy="27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nimated] Spinning Desk Chair | Desk chair, Chair,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829" y="1903915"/>
            <a:ext cx="3439470" cy="29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618324" y="1506071"/>
            <a:ext cx="3550024" cy="3738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5526086" y="1506071"/>
            <a:ext cx="3967538" cy="3644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61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	SIMON SAYS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0475">
            <a:off x="1607570" y="1612646"/>
            <a:ext cx="1852594" cy="232359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43590">
            <a:off x="1000598" y="594304"/>
            <a:ext cx="2932430" cy="27678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737" y="1170294"/>
            <a:ext cx="3834716" cy="38347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24285">
            <a:off x="-114610" y="-7059"/>
            <a:ext cx="2127688" cy="16948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4362" y="248579"/>
            <a:ext cx="987638" cy="853514"/>
          </a:xfrm>
          <a:prstGeom prst="rect">
            <a:avLst/>
          </a:prstGeom>
        </p:spPr>
      </p:pic>
      <p:sp>
        <p:nvSpPr>
          <p:cNvPr id="8" name="Llamada de nube 7"/>
          <p:cNvSpPr/>
          <p:nvPr/>
        </p:nvSpPr>
        <p:spPr>
          <a:xfrm>
            <a:off x="4867835" y="1600201"/>
            <a:ext cx="5298141" cy="3294528"/>
          </a:xfrm>
          <a:prstGeom prst="cloudCallout">
            <a:avLst>
              <a:gd name="adj1" fmla="val -77178"/>
              <a:gd name="adj2" fmla="val 1684"/>
            </a:avLst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 smtClean="0">
                <a:solidFill>
                  <a:schemeClr val="tx1"/>
                </a:solidFill>
              </a:rPr>
              <a:t>SIMON SAYS, BRING YOUR ……….</a:t>
            </a:r>
            <a:endParaRPr lang="es-MX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sz="7300" dirty="0"/>
              <a:t>EXIT TICKET </a:t>
            </a:r>
            <a:r>
              <a:rPr lang="es-CL" sz="7300" dirty="0" smtClean="0"/>
              <a:t>26 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949304" y="1792425"/>
            <a:ext cx="8876714" cy="40466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CL" sz="2800" dirty="0" smtClean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endParaRPr lang="es-CL" sz="2800" dirty="0">
              <a:solidFill>
                <a:schemeClr val="tx1"/>
              </a:solidFill>
            </a:endParaRPr>
          </a:p>
          <a:p>
            <a:pPr lvl="0"/>
            <a:r>
              <a:rPr lang="es-CL" sz="2800" dirty="0" smtClean="0">
                <a:solidFill>
                  <a:schemeClr val="tx1"/>
                </a:solidFill>
              </a:rPr>
              <a:t>1- </a:t>
            </a:r>
            <a:r>
              <a:rPr lang="es-CL" sz="2800" dirty="0" err="1" smtClean="0">
                <a:solidFill>
                  <a:schemeClr val="tx1"/>
                </a:solidFill>
              </a:rPr>
              <a:t>Where</a:t>
            </a:r>
            <a:r>
              <a:rPr lang="es-CL" sz="2800" dirty="0" smtClean="0">
                <a:solidFill>
                  <a:schemeClr val="tx1"/>
                </a:solidFill>
              </a:rPr>
              <a:t> do </a:t>
            </a:r>
            <a:r>
              <a:rPr lang="es-CL" sz="2800" dirty="0" err="1" smtClean="0">
                <a:solidFill>
                  <a:schemeClr val="tx1"/>
                </a:solidFill>
              </a:rPr>
              <a:t>you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sit</a:t>
            </a:r>
            <a:r>
              <a:rPr lang="es-CL" sz="2800" dirty="0" smtClean="0">
                <a:solidFill>
                  <a:schemeClr val="tx1"/>
                </a:solidFill>
              </a:rPr>
              <a:t>? </a:t>
            </a:r>
            <a:endParaRPr lang="es-CL" sz="2800" dirty="0" smtClean="0">
              <a:solidFill>
                <a:schemeClr val="tx1"/>
              </a:solidFill>
            </a:endParaRPr>
          </a:p>
          <a:p>
            <a:pPr lvl="0"/>
            <a:endParaRPr lang="es-CL" sz="2800" dirty="0">
              <a:solidFill>
                <a:schemeClr val="tx1"/>
              </a:solidFill>
            </a:endParaRPr>
          </a:p>
          <a:p>
            <a:pPr lvl="0"/>
            <a:r>
              <a:rPr lang="es-CL" sz="2800" dirty="0" smtClean="0">
                <a:solidFill>
                  <a:schemeClr val="tx1"/>
                </a:solidFill>
              </a:rPr>
              <a:t>2- </a:t>
            </a:r>
            <a:r>
              <a:rPr lang="es-CL" sz="2800" dirty="0" err="1" smtClean="0">
                <a:solidFill>
                  <a:schemeClr val="tx1"/>
                </a:solidFill>
              </a:rPr>
              <a:t>Where</a:t>
            </a:r>
            <a:r>
              <a:rPr lang="es-CL" sz="2800" dirty="0" smtClean="0">
                <a:solidFill>
                  <a:schemeClr val="tx1"/>
                </a:solidFill>
              </a:rPr>
              <a:t> do </a:t>
            </a:r>
            <a:r>
              <a:rPr lang="es-CL" sz="2800" dirty="0" err="1" smtClean="0">
                <a:solidFill>
                  <a:schemeClr val="tx1"/>
                </a:solidFill>
              </a:rPr>
              <a:t>you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put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your</a:t>
            </a:r>
            <a:r>
              <a:rPr lang="es-CL" sz="2800" dirty="0" smtClean="0">
                <a:solidFill>
                  <a:schemeClr val="tx1"/>
                </a:solidFill>
              </a:rPr>
              <a:t> notebook, </a:t>
            </a:r>
            <a:r>
              <a:rPr lang="es-CL" sz="2800" dirty="0" err="1" smtClean="0">
                <a:solidFill>
                  <a:schemeClr val="tx1"/>
                </a:solidFill>
              </a:rPr>
              <a:t>pencil</a:t>
            </a:r>
            <a:r>
              <a:rPr lang="es-CL" sz="2800" dirty="0" smtClean="0">
                <a:solidFill>
                  <a:schemeClr val="tx1"/>
                </a:solidFill>
              </a:rPr>
              <a:t>, </a:t>
            </a:r>
            <a:r>
              <a:rPr lang="es-CL" sz="2800" dirty="0" err="1" smtClean="0">
                <a:solidFill>
                  <a:schemeClr val="tx1"/>
                </a:solidFill>
              </a:rPr>
              <a:t>scissors</a:t>
            </a:r>
            <a:r>
              <a:rPr lang="es-CL" sz="2800" dirty="0" smtClean="0">
                <a:solidFill>
                  <a:schemeClr val="tx1"/>
                </a:solidFill>
              </a:rPr>
              <a:t>, </a:t>
            </a:r>
            <a:r>
              <a:rPr lang="es-CL" sz="2800" dirty="0" err="1" smtClean="0">
                <a:solidFill>
                  <a:schemeClr val="tx1"/>
                </a:solidFill>
              </a:rPr>
              <a:t>etc</a:t>
            </a:r>
            <a:r>
              <a:rPr lang="es-CL" sz="2800" dirty="0" smtClean="0">
                <a:solidFill>
                  <a:schemeClr val="tx1"/>
                </a:solidFill>
              </a:rPr>
              <a:t>?</a:t>
            </a:r>
            <a:endParaRPr lang="es-CL" sz="2800" dirty="0" smtClean="0">
              <a:solidFill>
                <a:schemeClr val="tx1"/>
              </a:solidFill>
            </a:endParaRPr>
          </a:p>
          <a:p>
            <a:pPr lvl="0"/>
            <a:endParaRPr lang="es-CL" sz="2800" dirty="0">
              <a:solidFill>
                <a:schemeClr val="tx1"/>
              </a:solidFill>
            </a:endParaRPr>
          </a:p>
          <a:p>
            <a:pPr lvl="0"/>
            <a:r>
              <a:rPr lang="es-CL" sz="2800" dirty="0" smtClean="0">
                <a:solidFill>
                  <a:schemeClr val="tx1"/>
                </a:solidFill>
              </a:rPr>
              <a:t>3-  </a:t>
            </a:r>
            <a:r>
              <a:rPr lang="es-CL" sz="2800" dirty="0" err="1" smtClean="0">
                <a:solidFill>
                  <a:schemeClr val="tx1"/>
                </a:solidFill>
              </a:rPr>
              <a:t>Wha</a:t>
            </a:r>
            <a:r>
              <a:rPr lang="es-CL" sz="2800" dirty="0" err="1" smtClean="0">
                <a:solidFill>
                  <a:schemeClr val="tx1"/>
                </a:solidFill>
              </a:rPr>
              <a:t>t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is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the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most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importat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school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object</a:t>
            </a:r>
            <a:r>
              <a:rPr lang="es-CL" sz="2800" dirty="0" smtClean="0">
                <a:solidFill>
                  <a:schemeClr val="tx1"/>
                </a:solidFill>
              </a:rPr>
              <a:t>, </a:t>
            </a:r>
            <a:r>
              <a:rPr lang="es-CL" sz="2800" dirty="0" err="1" smtClean="0">
                <a:solidFill>
                  <a:schemeClr val="tx1"/>
                </a:solidFill>
              </a:rPr>
              <a:t>you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learned</a:t>
            </a:r>
            <a:r>
              <a:rPr lang="es-CL" sz="2800" dirty="0" smtClean="0">
                <a:solidFill>
                  <a:schemeClr val="tx1"/>
                </a:solidFill>
              </a:rPr>
              <a:t> </a:t>
            </a:r>
            <a:r>
              <a:rPr lang="es-CL" sz="2800" dirty="0" err="1" smtClean="0">
                <a:solidFill>
                  <a:schemeClr val="tx1"/>
                </a:solidFill>
              </a:rPr>
              <a:t>today</a:t>
            </a:r>
            <a:r>
              <a:rPr lang="es-CL" sz="2800" dirty="0">
                <a:solidFill>
                  <a:schemeClr val="tx1"/>
                </a:solidFill>
              </a:rPr>
              <a:t> </a:t>
            </a:r>
            <a:r>
              <a:rPr lang="es-CL" sz="2800" dirty="0" smtClean="0">
                <a:solidFill>
                  <a:schemeClr val="tx1"/>
                </a:solidFill>
              </a:rPr>
              <a:t>and </a:t>
            </a:r>
            <a:r>
              <a:rPr lang="es-CL" sz="2800" dirty="0" err="1" smtClean="0">
                <a:solidFill>
                  <a:schemeClr val="tx1"/>
                </a:solidFill>
              </a:rPr>
              <a:t>why</a:t>
            </a:r>
            <a:r>
              <a:rPr lang="es-CL" sz="2800" dirty="0" smtClean="0">
                <a:solidFill>
                  <a:schemeClr val="tx1"/>
                </a:solidFill>
              </a:rPr>
              <a:t>?</a:t>
            </a:r>
            <a:endParaRPr lang="es-CL" sz="2800" dirty="0" smtClean="0">
              <a:solidFill>
                <a:schemeClr val="tx1"/>
              </a:solidFill>
            </a:endParaRPr>
          </a:p>
          <a:p>
            <a:endParaRPr lang="es-CL" dirty="0" smtClean="0"/>
          </a:p>
          <a:p>
            <a:endParaRPr lang="es-MX" dirty="0" smtClean="0"/>
          </a:p>
          <a:p>
            <a:pPr lvl="0"/>
            <a:endParaRPr lang="es-MX" dirty="0"/>
          </a:p>
        </p:txBody>
      </p:sp>
      <p:pic>
        <p:nvPicPr>
          <p:cNvPr id="7" name="Imagen 6" descr="Colorido icono de cámara fotográfica, estilo de dibujos animados ...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7186">
            <a:off x="342839" y="210298"/>
            <a:ext cx="2609909" cy="18521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redondeado 7"/>
          <p:cNvSpPr/>
          <p:nvPr/>
        </p:nvSpPr>
        <p:spPr>
          <a:xfrm rot="296078">
            <a:off x="9590924" y="3568070"/>
            <a:ext cx="2656896" cy="15501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Email: </a:t>
            </a:r>
            <a:r>
              <a:rPr lang="es-MX" dirty="0" smtClean="0">
                <a:solidFill>
                  <a:schemeClr val="tx1"/>
                </a:solidFill>
                <a:hlinkClick r:id="rId4"/>
              </a:rPr>
              <a:t>pia.caceres@colegio-jeanpiaget.cl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MX" dirty="0" err="1" smtClean="0">
                <a:solidFill>
                  <a:schemeClr val="tx1"/>
                </a:solidFill>
              </a:rPr>
              <a:t>Telefono</a:t>
            </a:r>
            <a:r>
              <a:rPr lang="es-MX" dirty="0" smtClean="0">
                <a:solidFill>
                  <a:schemeClr val="tx1"/>
                </a:solidFill>
              </a:rPr>
              <a:t>: +569 32735472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07" y="500062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018" y="1746214"/>
            <a:ext cx="1316850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de nube 2"/>
          <p:cNvSpPr/>
          <p:nvPr/>
        </p:nvSpPr>
        <p:spPr>
          <a:xfrm>
            <a:off x="6006904" y="770204"/>
            <a:ext cx="4979964" cy="3872134"/>
          </a:xfrm>
          <a:prstGeom prst="cloudCallout">
            <a:avLst>
              <a:gd name="adj1" fmla="val -96365"/>
              <a:gd name="adj2" fmla="val 287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job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!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class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bye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s-MX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 descr="Well done! Congratulations Good Job | Congratulations image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33" y="1376826"/>
            <a:ext cx="3204698" cy="24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47" y="524281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4733">
            <a:off x="944103" y="1972473"/>
            <a:ext cx="2818163" cy="37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752736"/>
              </p:ext>
            </p:extLst>
          </p:nvPr>
        </p:nvGraphicFramePr>
        <p:xfrm>
          <a:off x="469408" y="548641"/>
          <a:ext cx="11347454" cy="6231528"/>
        </p:xfrm>
        <a:graphic>
          <a:graphicData uri="http://schemas.openxmlformats.org/drawingml/2006/table">
            <a:tbl>
              <a:tblPr firstRow="1" firstCol="1" bandRow="1"/>
              <a:tblGrid>
                <a:gridCol w="3591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55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0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Inglés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PRE-KINDER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Pía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Cáceres González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7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OA</a:t>
                      </a:r>
                      <a:r>
                        <a:rPr lang="es-CL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Comprender textos orales acompañados de imágenes o gestos, relacionados con temas familiares y del entorno cercano, que contengan las siguientes funciones: - Seguir y dar instrucciones (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dowm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stand up,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touch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…) - Seguir normas de comportamiento en clases (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silence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quiet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line up…) - Saludar, despedirse, identificarse, estableciendo rutinas diarias. - Identificar objetos o materiales de la sala, partes del cuerpo, colores (rojo, verde, azul, amarillo, blanco, negro), días de la semana, alimentos (propios de la colación) - Expresar cantidades hasta tres - Describir miembros de la familia (nuclear), lugares comunes y familiares (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school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house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park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), objetos de la sala, animales domésticos y de la granja, acciones cotidianas (ir al baño, vestirse).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36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Relacionan objetos mencionados en textos o imágenes, con los de la sala como: "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door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window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</a:t>
                      </a:r>
                    </a:p>
                    <a:p>
                      <a:pPr marL="171450" lvl="0" indent="-1714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Escuchan y siguen instrucciones simples mencionadas en textos orales.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56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Contenido: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School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supplies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Habilidades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: 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Comprensión auditiva de textos variados (como exposiciones orales, conversaciones, descripciones, instrucciones, procedimientos, narraciones, rimas y juegos de palabras, canciones), adaptados y auténticos breves y simples.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Identificar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y relación objetos de la sala de clases en textos orales y escritos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402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evaluará de forma formativa a través de preguntas del ticket de salida.</a:t>
                      </a:r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181" y="25323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hile flag drawing | Chile flag drawing — Stock Photo © marinini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9974" l="9961" r="100000">
                        <a14:foregroundMark x1="67188" y1="37891" x2="67188" y2="37891"/>
                        <a14:foregroundMark x1="53906" y1="45182" x2="53906" y2="45182"/>
                        <a14:foregroundMark x1="79590" y1="42057" x2="79590" y2="42057"/>
                        <a14:foregroundMark x1="85059" y1="27474" x2="85059" y2="27474"/>
                        <a14:foregroundMark x1="77344" y1="31641" x2="77344" y2="31641"/>
                        <a14:foregroundMark x1="84277" y1="44141" x2="84277" y2="4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75" y="-367114"/>
            <a:ext cx="1963859" cy="14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Reglas de la clase virtual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36674" y="1933040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Llego contento a clases y trabajo con alegría </a:t>
            </a: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Me Identifico con mi nombre y apellido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Soy puntual al entrar a clases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Me presento con ropa adecuada para la clase (no con pijama)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Silencio mi </a:t>
            </a:r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micrófono </a:t>
            </a:r>
            <a:endParaRPr lang="es-MX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Enciendo mi cámara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Recuerdo que la clase es  grabada de inicio a fin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Uso SOLO el chat para preguntas a la profesora </a:t>
            </a:r>
          </a:p>
          <a:p>
            <a:pPr marL="0" indent="0">
              <a:buNone/>
            </a:pPr>
            <a:endParaRPr lang="es-MX" b="1" dirty="0" smtClean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b="1" dirty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b="1" dirty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b="1" dirty="0" smtClean="0">
              <a:solidFill>
                <a:schemeClr val="tx1"/>
              </a:solidFill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dirty="0" smtClean="0"/>
          </a:p>
          <a:p>
            <a:pPr>
              <a:buFont typeface="Wingdings" panose="05000000000000000000" pitchFamily="2" charset="2"/>
              <a:buChar char="v"/>
            </a:pP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EE Classroom Rules- color and black and white | Decoración de u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422">
            <a:off x="95397" y="126039"/>
            <a:ext cx="2090028" cy="16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8877" y="604910"/>
            <a:ext cx="10515600" cy="56001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Sigo las instrucciones y explicaciones de la profesora y tías presentes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 respetuosos con todos las personas presentes en la clase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Levantar mi mano para participar o preguntar</a:t>
            </a:r>
          </a:p>
          <a:p>
            <a:pPr>
              <a:buFont typeface="Wingdings" panose="05000000000000000000" pitchFamily="2" charset="2"/>
              <a:buChar char="v"/>
            </a:pPr>
            <a:endParaRPr lang="es-MX" b="1" dirty="0" smtClean="0">
              <a:latin typeface="Bell MT" panose="02020503060305020303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26442">
            <a:off x="9196424" y="3914102"/>
            <a:ext cx="3217097" cy="33541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13632">
            <a:off x="9796306" y="3673020"/>
            <a:ext cx="2518141" cy="21184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4630" y1="34074" x2="54630" y2="34074"/>
                        <a14:foregroundMark x1="54167" y1="44722" x2="54167" y2="44722"/>
                        <a14:foregroundMark x1="58704" y1="34074" x2="58704" y2="34074"/>
                        <a14:foregroundMark x1="50648" y1="35556" x2="50648" y2="35556"/>
                        <a14:foregroundMark x1="50093" y1="31574" x2="50093" y2="31574"/>
                        <a14:foregroundMark x1="54630" y1="31019" x2="54630" y2="31019"/>
                        <a14:foregroundMark x1="57685" y1="31019" x2="57685" y2="31019"/>
                        <a14:foregroundMark x1="61296" y1="31574" x2="61296" y2="31574"/>
                        <a14:foregroundMark x1="60741" y1="37593" x2="60741" y2="37593"/>
                        <a14:foregroundMark x1="51667" y1="39167" x2="51667" y2="39167"/>
                        <a14:foregroundMark x1="55648" y1="38148" x2="55648" y2="3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505">
            <a:off x="10198365" y="4897624"/>
            <a:ext cx="2755174" cy="27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61667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Importante </a:t>
            </a:r>
            <a:endParaRPr lang="es-MX" dirty="0"/>
          </a:p>
        </p:txBody>
      </p:sp>
      <p:pic>
        <p:nvPicPr>
          <p:cNvPr id="3074" name="Picture 2" descr="Lápiz De Dibujo Escribir Ilustración De Vector De Sombra D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9" b="94637" l="3470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50" y="2125726"/>
            <a:ext cx="1316893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0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 descr="Colorido icono de cámara fotográfica, estilo de dibujos animados ...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" y="4730288"/>
            <a:ext cx="2609909" cy="13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Llamada de flecha a la izquierda"/>
          <p:cNvSpPr/>
          <p:nvPr/>
        </p:nvSpPr>
        <p:spPr>
          <a:xfrm>
            <a:off x="2797947" y="2120147"/>
            <a:ext cx="6043262" cy="1232509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11" name="6 Llamada de flecha a la izquierda"/>
          <p:cNvSpPr/>
          <p:nvPr/>
        </p:nvSpPr>
        <p:spPr>
          <a:xfrm>
            <a:off x="2934198" y="4884244"/>
            <a:ext cx="5829974" cy="1193467"/>
          </a:xfrm>
          <a:prstGeom prst="left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</a:t>
            </a:r>
            <a:r>
              <a:rPr lang="es-CL" dirty="0" smtClean="0">
                <a:solidFill>
                  <a:prstClr val="black"/>
                </a:solidFill>
              </a:rPr>
              <a:t>la imagen </a:t>
            </a:r>
            <a:r>
              <a:rPr lang="es-CL" dirty="0">
                <a:solidFill>
                  <a:prstClr val="black"/>
                </a:solidFill>
              </a:rPr>
              <a:t>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2041">
            <a:off x="9271220" y="2067025"/>
            <a:ext cx="2145978" cy="22374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22346">
            <a:off x="412471" y="139837"/>
            <a:ext cx="1969179" cy="14753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6419" y="1690688"/>
            <a:ext cx="3840813" cy="383471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7393" y="1186985"/>
            <a:ext cx="2709162" cy="26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de nube 3"/>
          <p:cNvSpPr/>
          <p:nvPr/>
        </p:nvSpPr>
        <p:spPr>
          <a:xfrm>
            <a:off x="6361611" y="836023"/>
            <a:ext cx="4010298" cy="2690948"/>
          </a:xfrm>
          <a:prstGeom prst="cloudCallout">
            <a:avLst>
              <a:gd name="adj1" fmla="val -141860"/>
              <a:gd name="adj2" fmla="val 328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solidFill>
                  <a:schemeClr val="tx1"/>
                </a:solidFill>
              </a:rPr>
              <a:t>WHO REMEMBER WHAT WE SAW THE LAST CLASS? </a:t>
            </a:r>
            <a:endParaRPr lang="es-MX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4132" y="205595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I</a:t>
            </a:r>
            <a:r>
              <a:rPr lang="es-MX" dirty="0" smtClean="0"/>
              <a:t>nicio</a:t>
            </a:r>
            <a:endParaRPr lang="es-MX" dirty="0"/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" y="2044467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67647">
            <a:off x="5394562" y="3182784"/>
            <a:ext cx="2876022" cy="2998580"/>
          </a:xfrm>
          <a:prstGeom prst="rect">
            <a:avLst/>
          </a:prstGeom>
        </p:spPr>
      </p:pic>
      <p:pic>
        <p:nvPicPr>
          <p:cNvPr id="8" name="Picture 4" descr="Chile flag drawing | Chile flag drawing — Stock Photo © marinini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89974" l="9961" r="100000">
                        <a14:foregroundMark x1="67188" y1="37891" x2="67188" y2="37891"/>
                        <a14:foregroundMark x1="53906" y1="45182" x2="53906" y2="45182"/>
                        <a14:foregroundMark x1="79590" y1="42057" x2="79590" y2="42057"/>
                        <a14:foregroundMark x1="85059" y1="27474" x2="85059" y2="27474"/>
                        <a14:foregroundMark x1="77344" y1="31641" x2="77344" y2="31641"/>
                        <a14:foregroundMark x1="84277" y1="44141" x2="84277" y2="4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258">
            <a:off x="647083" y="58264"/>
            <a:ext cx="1963859" cy="14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5047">
            <a:off x="5565852" y="2743029"/>
            <a:ext cx="2514189" cy="211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457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dirty="0" err="1" smtClean="0"/>
              <a:t>School</a:t>
            </a:r>
            <a:r>
              <a:rPr lang="es-MX" dirty="0" smtClean="0"/>
              <a:t> </a:t>
            </a:r>
            <a:r>
              <a:rPr lang="es-MX" dirty="0" err="1" smtClean="0"/>
              <a:t>supplies</a:t>
            </a:r>
            <a:r>
              <a:rPr lang="es-MX" dirty="0" smtClean="0"/>
              <a:t> </a:t>
            </a:r>
            <a:r>
              <a:rPr lang="es-MX" dirty="0"/>
              <a:t>3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8985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s-MX" dirty="0"/>
          </a:p>
          <a:p>
            <a:pPr algn="just"/>
            <a:r>
              <a:rPr lang="es-MX" sz="3600" dirty="0" smtClean="0"/>
              <a:t>Objetivo: </a:t>
            </a:r>
            <a:r>
              <a:rPr lang="es-MX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Identificar y relación objetos de la sala de clases en textos orales y escritos</a:t>
            </a:r>
          </a:p>
          <a:p>
            <a:pPr algn="just">
              <a:spcAft>
                <a:spcPts val="0"/>
              </a:spcAft>
            </a:pPr>
            <a:endParaRPr lang="es-CL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53663" y="411990"/>
            <a:ext cx="418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 smtClean="0"/>
              <a:t>September</a:t>
            </a:r>
            <a:r>
              <a:rPr lang="es-MX" sz="3200" dirty="0" smtClean="0"/>
              <a:t> </a:t>
            </a:r>
            <a:r>
              <a:rPr lang="es-MX" sz="3200" dirty="0" smtClean="0"/>
              <a:t>21 </a:t>
            </a:r>
            <a:r>
              <a:rPr lang="es-MX" sz="3200" dirty="0" err="1" smtClean="0"/>
              <a:t>st</a:t>
            </a:r>
            <a:r>
              <a:rPr lang="es-MX" sz="3200" dirty="0" smtClean="0"/>
              <a:t>, </a:t>
            </a:r>
            <a:r>
              <a:rPr lang="es-MX" sz="3200" dirty="0" smtClean="0"/>
              <a:t>2020</a:t>
            </a:r>
            <a:endParaRPr lang="es-MX" sz="3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54980">
            <a:off x="353699" y="981832"/>
            <a:ext cx="2397477" cy="22374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630" y1="34074" x2="54630" y2="34074"/>
                        <a14:foregroundMark x1="54167" y1="44722" x2="54167" y2="44722"/>
                        <a14:foregroundMark x1="58704" y1="34074" x2="58704" y2="34074"/>
                        <a14:foregroundMark x1="50648" y1="35556" x2="50648" y2="35556"/>
                        <a14:foregroundMark x1="50093" y1="31574" x2="50093" y2="31574"/>
                        <a14:foregroundMark x1="54630" y1="31019" x2="54630" y2="31019"/>
                        <a14:foregroundMark x1="57685" y1="31019" x2="57685" y2="31019"/>
                        <a14:foregroundMark x1="61296" y1="31574" x2="61296" y2="31574"/>
                        <a14:foregroundMark x1="60741" y1="37593" x2="60741" y2="37593"/>
                        <a14:foregroundMark x1="51667" y1="39167" x2="51667" y2="39167"/>
                        <a14:foregroundMark x1="55648" y1="38148" x2="55648" y2="3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505">
            <a:off x="1375727" y="947277"/>
            <a:ext cx="2755174" cy="27551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85583">
            <a:off x="489385" y="552475"/>
            <a:ext cx="230448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MOTIVACIÓN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312126" y="1690688"/>
            <a:ext cx="5357780" cy="26984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603885" algn="l"/>
              </a:tabLst>
            </a:pPr>
            <a:endParaRPr lang="es-MX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L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</a:t>
            </a:r>
            <a:r>
              <a:rPr lang="es-C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morning</a:t>
            </a:r>
            <a:r>
              <a:rPr lang="es-C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Espero que </a:t>
            </a:r>
            <a:r>
              <a:rPr lang="es-CL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 encuentres muy bien, hoy 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aprenderemos nuevos útiles escolares</a:t>
            </a:r>
            <a:r>
              <a:rPr lang="es-CL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L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antes de comenzar quiero que 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acompañes a cantar la </a:t>
            </a:r>
            <a:r>
              <a:rPr lang="es-CL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siguiente canción:</a:t>
            </a:r>
            <a:endParaRPr lang="es-MX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</a:t>
            </a:r>
            <a:r>
              <a:rPr lang="es-CL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MX" sz="1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https://www.youtube.com/watch?v=hjFaqDNUVFo&amp;t=7s</a:t>
            </a:r>
            <a:endParaRPr lang="es-MX" sz="1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Profesor PNG Clipart | PNGOcean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087" y="2096086"/>
            <a:ext cx="4374686" cy="351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57248">
            <a:off x="391187" y="313912"/>
            <a:ext cx="1583675" cy="175550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65216">
            <a:off x="2279771" y="835622"/>
            <a:ext cx="626965" cy="18400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0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86698">
            <a:off x="173695" y="27971"/>
            <a:ext cx="1814111" cy="120468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/>
          <a:srcRect l="6364" t="21004" r="36101" b="20903"/>
          <a:stretch/>
        </p:blipFill>
        <p:spPr>
          <a:xfrm>
            <a:off x="2497015" y="4506685"/>
            <a:ext cx="5172891" cy="21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3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SCHOOL </a:t>
            </a:r>
            <a:r>
              <a:rPr lang="es-MX" dirty="0" smtClean="0"/>
              <a:t>OBJECTS</a:t>
            </a:r>
            <a:endParaRPr lang="es-MX" dirty="0"/>
          </a:p>
        </p:txBody>
      </p:sp>
      <p:sp>
        <p:nvSpPr>
          <p:cNvPr id="2" name="AutoShape 2" descr="REMEMBER”: Surviving the Pandemic with your Children! - IACAP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remember | Briz Brain &amp; Spin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40" l="3358" r="973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9" y="160338"/>
            <a:ext cx="2552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riting In Pencil GIFs - Get the best GIF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23" y="1858458"/>
            <a:ext cx="1735853" cy="213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k Rose Sticker by SrBurns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67" y="1521412"/>
            <a:ext cx="2687394" cy="26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rom PUA to eternity: marzo 201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437" y="1696145"/>
            <a:ext cx="1821927" cy="219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n en bit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6" y="4208806"/>
            <a:ext cx="2518276" cy="251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rayons Pointing GIF - Crayons Pointing Hey - Descubre &amp; Comparte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66" y="4208806"/>
            <a:ext cx="2999563" cy="241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talia Agenda Sticker by laughlau for iOS &amp; Android |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1" y="4121056"/>
            <a:ext cx="2594437" cy="25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uler Measure Sticker by newmanbc for iOS &amp; Android | GIPHY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20" y="1932154"/>
            <a:ext cx="1960064" cy="19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598</Words>
  <Application>Microsoft Office PowerPoint</Application>
  <PresentationFormat>Panorámica</PresentationFormat>
  <Paragraphs>73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Arial</vt:lpstr>
      <vt:lpstr>Bell MT</vt:lpstr>
      <vt:lpstr>Calibri</vt:lpstr>
      <vt:lpstr>Comic Sans MS</vt:lpstr>
      <vt:lpstr>Times New Roman</vt:lpstr>
      <vt:lpstr>Wingdings</vt:lpstr>
      <vt:lpstr>1_Tema de Office</vt:lpstr>
      <vt:lpstr>PRE-KINDER   ONLINE CLASS WEEK N°26 DATE: September 21 st, 2020</vt:lpstr>
      <vt:lpstr>Presentación de PowerPoint</vt:lpstr>
      <vt:lpstr>Reglas de la clase virtual </vt:lpstr>
      <vt:lpstr>Presentación de PowerPoint</vt:lpstr>
      <vt:lpstr>Importante </vt:lpstr>
      <vt:lpstr>Inicio</vt:lpstr>
      <vt:lpstr>School supplies 3</vt:lpstr>
      <vt:lpstr>MOTIVACIÓN</vt:lpstr>
      <vt:lpstr>SCHOOL OBJECTS</vt:lpstr>
      <vt:lpstr>New school objects</vt:lpstr>
      <vt:lpstr>Presentación de PowerPoint</vt:lpstr>
      <vt:lpstr>IT´S TIME TO PLAY</vt:lpstr>
      <vt:lpstr>Presentación de PowerPoint</vt:lpstr>
      <vt:lpstr>Presentación de PowerPoint</vt:lpstr>
      <vt:lpstr> SIMON SAYS</vt:lpstr>
      <vt:lpstr>EXIT TICKET 26 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INGLÉS SEMANA N°20 FECHA : 06-08-2020</dc:title>
  <dc:creator>Equipo Jean Piaget</dc:creator>
  <cp:lastModifiedBy>Equipo Jean Piaget</cp:lastModifiedBy>
  <cp:revision>71</cp:revision>
  <dcterms:created xsi:type="dcterms:W3CDTF">2020-08-03T02:54:47Z</dcterms:created>
  <dcterms:modified xsi:type="dcterms:W3CDTF">2020-09-07T22:42:04Z</dcterms:modified>
</cp:coreProperties>
</file>