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305" r:id="rId5"/>
    <p:sldId id="258" r:id="rId6"/>
    <p:sldId id="307" r:id="rId7"/>
    <p:sldId id="308" r:id="rId8"/>
    <p:sldId id="309" r:id="rId9"/>
    <p:sldId id="310" r:id="rId10"/>
    <p:sldId id="300" r:id="rId11"/>
    <p:sldId id="301" r:id="rId12"/>
    <p:sldId id="30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6477" autoAdjust="0"/>
  </p:normalViewPr>
  <p:slideViewPr>
    <p:cSldViewPr>
      <p:cViewPr>
        <p:scale>
          <a:sx n="81" d="100"/>
          <a:sy n="81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microsoft.com/office/2007/relationships/hdphoto" Target="../media/hdphoto2.wdp"/><Relationship Id="rId7" Type="http://schemas.openxmlformats.org/officeDocument/2006/relationships/image" Target="../media/image4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Relationship Id="rId9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hdphoto" Target="../media/hdphoto2.wdp"/><Relationship Id="rId7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2.wdp"/><Relationship Id="rId7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13.gi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4.png"/><Relationship Id="rId7" Type="http://schemas.openxmlformats.org/officeDocument/2006/relationships/image" Target="../media/image31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microsoft.com/office/2007/relationships/hdphoto" Target="../media/hdphoto2.wdp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4.png"/><Relationship Id="rId7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microsoft.com/office/2007/relationships/hdphoto" Target="../media/hdphoto2.wdp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SEMANA N°27 EVALUACION </a:t>
            </a:r>
            <a:br>
              <a:rPr lang="es-CL" sz="2000" dirty="0"/>
            </a:br>
            <a:r>
              <a:rPr lang="es-CL" sz="2000" dirty="0"/>
              <a:t>FECHA :28 y 29 de Septiembre 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604069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xmlns="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" y="582826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4645FD16-6BCE-482A-A7B7-A388568E3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3683704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7728868" y="5533377"/>
            <a:ext cx="1394173" cy="11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6" name="Imagen 35" descr="muy bien">
            <a:extLst>
              <a:ext uri="{FF2B5EF4-FFF2-40B4-BE49-F238E27FC236}">
                <a16:creationId xmlns:a16="http://schemas.microsoft.com/office/drawing/2014/main" xmlns="" id="{3302986E-C08E-4874-800A-485440CB1C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34672"/>
            <a:ext cx="1613543" cy="1193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latin typeface="Britannic Bold" panose="020B0903060703020204" pitchFamily="34" charset="0"/>
              </a:rPr>
              <a:t>Materiales </a:t>
            </a:r>
            <a:r>
              <a:rPr lang="en-US" b="1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A7F8C6D-0C13-4B69-BA90-EF536AF42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5" y="924073"/>
            <a:ext cx="2453903" cy="1632961"/>
          </a:xfrm>
          <a:prstGeom prst="rect">
            <a:avLst/>
          </a:prstGeom>
        </p:spPr>
      </p:pic>
      <p:pic>
        <p:nvPicPr>
          <p:cNvPr id="13" name="Imagen 12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xmlns="" id="{3E1E3807-EE2A-4FE7-ACE9-87CF09D20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43" y="643864"/>
            <a:ext cx="2487030" cy="1544576"/>
          </a:xfrm>
          <a:prstGeom prst="rect">
            <a:avLst/>
          </a:prstGeom>
        </p:spPr>
      </p:pic>
      <p:pic>
        <p:nvPicPr>
          <p:cNvPr id="17" name="Imagen 16" descr="Imagen que contiene exterior, camino, corte, joven&#10;&#10;Descripción generada automáticamente">
            <a:extLst>
              <a:ext uri="{FF2B5EF4-FFF2-40B4-BE49-F238E27FC236}">
                <a16:creationId xmlns:a16="http://schemas.microsoft.com/office/drawing/2014/main" xmlns="" id="{D230B4F4-4554-4B76-955F-B0AE34E7C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06" y="960889"/>
            <a:ext cx="2487029" cy="177644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E320081-0AA6-4DDF-B539-0E32F12A6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50" y="2620032"/>
            <a:ext cx="2382723" cy="1585594"/>
          </a:xfrm>
          <a:prstGeom prst="rect">
            <a:avLst/>
          </a:prstGeom>
        </p:spPr>
      </p:pic>
      <p:pic>
        <p:nvPicPr>
          <p:cNvPr id="22" name="Imagen 21" descr="Imagen que contiene persona, hombre, agua, parado&#10;&#10;Descripción generada automáticamente">
            <a:extLst>
              <a:ext uri="{FF2B5EF4-FFF2-40B4-BE49-F238E27FC236}">
                <a16:creationId xmlns:a16="http://schemas.microsoft.com/office/drawing/2014/main" xmlns="" id="{7D5B155F-2CD6-44CF-B605-9776700459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92" y="2998446"/>
            <a:ext cx="4105673" cy="22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Título">
            <a:extLst>
              <a:ext uri="{FF2B5EF4-FFF2-40B4-BE49-F238E27FC236}">
                <a16:creationId xmlns:a16="http://schemas.microsoft.com/office/drawing/2014/main" xmlns="" id="{171EF648-7D4B-415D-86BD-FA686411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79239"/>
            <a:ext cx="8352928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latin typeface="Britannic Bold" panose="020B0903060703020204" pitchFamily="34" charset="0"/>
                <a:ea typeface="+mn-ea"/>
                <a:cs typeface="+mn-cs"/>
              </a:rPr>
              <a:t>Creación</a:t>
            </a:r>
            <a:r>
              <a:rPr lang="en-US" sz="3200" b="1" dirty="0">
                <a:latin typeface="Britannic Bold" panose="020B0903060703020204" pitchFamily="34" charset="0"/>
                <a:ea typeface="+mn-ea"/>
                <a:cs typeface="+mn-cs"/>
              </a:rPr>
              <a:t> del  Video o </a:t>
            </a:r>
            <a:r>
              <a:rPr lang="en-US" sz="3200" b="1" dirty="0" err="1">
                <a:latin typeface="Britannic Bold" panose="020B0903060703020204" pitchFamily="34" charset="0"/>
                <a:ea typeface="+mn-ea"/>
                <a:cs typeface="+mn-cs"/>
              </a:rPr>
              <a:t>fotografía</a:t>
            </a:r>
            <a:endParaRPr lang="en-US" sz="3200" b="1" dirty="0"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FDF66B2-D6CA-4F7D-B2C5-3464B441CA9A}"/>
              </a:ext>
            </a:extLst>
          </p:cNvPr>
          <p:cNvSpPr txBox="1"/>
          <p:nvPr/>
        </p:nvSpPr>
        <p:spPr>
          <a:xfrm>
            <a:off x="395536" y="733122"/>
            <a:ext cx="8352928" cy="6142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alumno deberá hacer un video que contenga todos los contenidos de los </a:t>
            </a:r>
            <a:r>
              <a:rPr lang="es-C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 vistos en clases</a:t>
            </a:r>
            <a:r>
              <a:rPr lang="es-C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bien enviar fotografías</a:t>
            </a:r>
            <a:r>
              <a:rPr lang="es-C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registro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 ser enviado al correo </a:t>
            </a:r>
            <a:r>
              <a:rPr lang="es-CL" dirty="0"/>
              <a:t> </a:t>
            </a:r>
            <a:r>
              <a:rPr lang="es-CL" dirty="0">
                <a:hlinkClick r:id="rId2"/>
              </a:rPr>
              <a:t>juan.medina@colegio-jeanpiaget.cl</a:t>
            </a:r>
            <a:r>
              <a:rPr lang="es-CL" dirty="0"/>
              <a:t> o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 wasap al siguiente numero 56962285806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video deberá contener la siguiente información: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alumno  nombre , apellido y Curso  </a:t>
            </a:r>
          </a:p>
          <a:p>
            <a:pPr marL="457200">
              <a:lnSpc>
                <a:spcPct val="107000"/>
              </a:lnSpc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Máximo 5 Minutos o 10 fotos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de entrega será el </a:t>
            </a:r>
            <a:r>
              <a:rPr lang="es-C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Viernes 02-10-2020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alumno: nombre y curso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ojo – mano: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ojo -pie: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Equilibrio Dinámico: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Equilibrio Estático: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Lanzamientos: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Saltos: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Motricidad fina: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la respiración: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manipulación: 1 ejercicio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4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27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28-09-2020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719150" y="4648045"/>
            <a:ext cx="4572000" cy="18051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Enviar fotografía de este ticket salida al</a:t>
            </a:r>
          </a:p>
          <a:p>
            <a:pPr algn="ctr"/>
            <a:r>
              <a:rPr lang="es-CL" dirty="0"/>
              <a:t>Correo: </a:t>
            </a:r>
            <a:r>
              <a:rPr lang="es-CL" dirty="0">
                <a:hlinkClick r:id="rId2"/>
              </a:rPr>
              <a:t>juan.medina@colegio-jeanpiaget.cl</a:t>
            </a:r>
            <a:endParaRPr lang="es-CL" dirty="0"/>
          </a:p>
          <a:p>
            <a:pPr algn="ctr"/>
            <a:r>
              <a:rPr lang="es-CL" dirty="0"/>
              <a:t> o vía WhatsApp al Numero </a:t>
            </a:r>
            <a:r>
              <a:rPr lang="es-CL" b="1" i="1" dirty="0"/>
              <a:t>+56962285806 </a:t>
            </a:r>
            <a:r>
              <a:rPr lang="es-CL" dirty="0"/>
              <a:t>(Indicando Nombre del Alumno , Curso al que pertenece y Semana Trabajada).</a:t>
            </a:r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Evaluación 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xmlns="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7538"/>
            <a:ext cx="2797250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40436"/>
            <a:ext cx="2290145" cy="27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xmlns="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5171"/>
            <a:ext cx="1793589" cy="164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A792EDD-9154-4AF3-8CB9-26342E8F7906}"/>
              </a:ext>
            </a:extLst>
          </p:cNvPr>
          <p:cNvSpPr txBox="1"/>
          <p:nvPr/>
        </p:nvSpPr>
        <p:spPr>
          <a:xfrm>
            <a:off x="4048046" y="2956701"/>
            <a:ext cx="304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Video con las Actividades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01286"/>
              </p:ext>
            </p:extLst>
          </p:nvPr>
        </p:nvGraphicFramePr>
        <p:xfrm>
          <a:off x="467544" y="1484784"/>
          <a:ext cx="8208912" cy="4788989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6. Coordinar con precisión y eficiencia sus habilidades psicomotrices finas en función de sus intereses de exploración y juego.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7. Resolver desafíos prácticos manteniendo control, equilibrio y coordinación al combinar diversos movimientos, posturas y desplazamientos tales como: lanzar y recibir, desplazarse en planos inclinados, seguir ritmos, en una variedad de juegos. 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EVALUACION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Vamos a demostrar cuanto hemos aprendido hasta ahora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Realizar un Repaso de las clases anteriores para prepararnos para la Evaluación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 un Video o registro fotográfico 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96" y="112557"/>
            <a:ext cx="1387241" cy="11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89ACD-4509-4FCD-94BE-C9A013611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" y="353121"/>
            <a:ext cx="1583663" cy="91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2D1CFC9D-70AF-4DBE-84AC-DF4966C96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68" y="171340"/>
            <a:ext cx="1451576" cy="11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xmlns="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xmlns="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xmlns="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xmlns="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xmlns="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xmlns="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21A03A5-AF4F-4684-8F83-5F582112642B}"/>
              </a:ext>
            </a:extLst>
          </p:cNvPr>
          <p:cNvSpPr txBox="1"/>
          <p:nvPr/>
        </p:nvSpPr>
        <p:spPr>
          <a:xfrm>
            <a:off x="179512" y="3266328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AF25C9B-2803-49A5-B012-E3849B9A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>
            <a:extLst>
              <a:ext uri="{FF2B5EF4-FFF2-40B4-BE49-F238E27FC236}">
                <a16:creationId xmlns:a16="http://schemas.microsoft.com/office/drawing/2014/main" xmlns="" id="{9095D74D-D6D4-40A0-84A6-51ADD112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86" y="26098"/>
            <a:ext cx="4848966" cy="103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900" b="1" dirty="0"/>
              <a:t/>
            </a:r>
            <a:br>
              <a:rPr lang="en-US" sz="2900" b="1" dirty="0"/>
            </a:br>
            <a:r>
              <a:rPr lang="en-US" sz="2900" b="1" dirty="0" err="1"/>
              <a:t>Activación</a:t>
            </a:r>
            <a:r>
              <a:rPr lang="en-US" sz="2900" b="1" dirty="0"/>
              <a:t> </a:t>
            </a:r>
            <a:r>
              <a:rPr lang="en-US" sz="2900" b="1" dirty="0" err="1"/>
              <a:t>Conocimientos</a:t>
            </a:r>
            <a:r>
              <a:rPr lang="en-US" sz="2900" b="1" dirty="0"/>
              <a:t> </a:t>
            </a:r>
            <a:r>
              <a:rPr lang="en-US" sz="2900" b="1" dirty="0" err="1"/>
              <a:t>Previos</a:t>
            </a:r>
            <a:endParaRPr lang="en-US" sz="2900" b="1" dirty="0"/>
          </a:p>
        </p:txBody>
      </p:sp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0657F9D2-4FB3-4C20-ADAD-BBF6149D0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4" y="612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30B295A-2105-4F83-87A6-6CE763CDB5A5}"/>
              </a:ext>
            </a:extLst>
          </p:cNvPr>
          <p:cNvSpPr txBox="1"/>
          <p:nvPr/>
        </p:nvSpPr>
        <p:spPr>
          <a:xfrm>
            <a:off x="1043608" y="16001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ojo – mano</a:t>
            </a:r>
            <a:endParaRPr lang="es-ES" b="1" u="sng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A0C9EE9-C0F9-42B4-8195-3CB7A805E464}"/>
              </a:ext>
            </a:extLst>
          </p:cNvPr>
          <p:cNvSpPr txBox="1"/>
          <p:nvPr/>
        </p:nvSpPr>
        <p:spPr>
          <a:xfrm>
            <a:off x="4199494" y="39330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Coordinación ojo -pie</a:t>
            </a:r>
            <a:endParaRPr lang="es-ES" b="1" u="sng" dirty="0"/>
          </a:p>
        </p:txBody>
      </p:sp>
      <p:pic>
        <p:nvPicPr>
          <p:cNvPr id="16" name="Imagen 15" descr="Un joven jugando con una pelota de fútbol en el pasto&#10;&#10;Descripción generada automáticamente">
            <a:extLst>
              <a:ext uri="{FF2B5EF4-FFF2-40B4-BE49-F238E27FC236}">
                <a16:creationId xmlns:a16="http://schemas.microsoft.com/office/drawing/2014/main" xmlns="" id="{ACF59A88-66E5-48C5-A4D4-8B3A204FA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79" y="4675031"/>
            <a:ext cx="2081756" cy="1951071"/>
          </a:xfrm>
          <a:prstGeom prst="rect">
            <a:avLst/>
          </a:prstGeom>
        </p:spPr>
      </p:pic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80298504-EA7C-4AD1-823D-F4FEE6BBC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69" y="4459560"/>
            <a:ext cx="2066925" cy="2209800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6DC27B73-FCDF-4F12-9EB2-CF117F80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09" y="2221754"/>
            <a:ext cx="2012319" cy="1406379"/>
          </a:xfrm>
          <a:prstGeom prst="rect">
            <a:avLst/>
          </a:prstGeom>
        </p:spPr>
      </p:pic>
      <p:pic>
        <p:nvPicPr>
          <p:cNvPr id="22" name="Imagen 21" descr="Imagen que contiene competencia de atletismo, niño, joven, frente&#10;&#10;Descripción generada automáticamente">
            <a:extLst>
              <a:ext uri="{FF2B5EF4-FFF2-40B4-BE49-F238E27FC236}">
                <a16:creationId xmlns:a16="http://schemas.microsoft.com/office/drawing/2014/main" xmlns="" id="{20198F01-25A1-41F9-9328-A4B7031FD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1" y="1988700"/>
            <a:ext cx="1558495" cy="2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891BF26-D642-41DF-9FB6-A84F77BC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2C1BA44-7698-422E-A3D7-B5DC54EE8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62" y="2097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0A7A99F-00AF-46DF-87A2-DBD5FB189748}"/>
              </a:ext>
            </a:extLst>
          </p:cNvPr>
          <p:cNvSpPr txBox="1"/>
          <p:nvPr/>
        </p:nvSpPr>
        <p:spPr>
          <a:xfrm>
            <a:off x="2509368" y="3195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Equilibrio Dinámico</a:t>
            </a:r>
            <a:endParaRPr lang="es-ES" b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9E93F03-6CBE-465F-9C24-35746DA766DF}"/>
              </a:ext>
            </a:extLst>
          </p:cNvPr>
          <p:cNvSpPr txBox="1"/>
          <p:nvPr/>
        </p:nvSpPr>
        <p:spPr>
          <a:xfrm>
            <a:off x="467544" y="31272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Equilibrio Estático</a:t>
            </a:r>
            <a:endParaRPr lang="es-ES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3CC7A9C-35F1-4E79-B9F4-CC1AC618AF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644" y="698813"/>
            <a:ext cx="1986278" cy="2290397"/>
          </a:xfrm>
          <a:prstGeom prst="rect">
            <a:avLst/>
          </a:prstGeom>
          <a:noFill/>
        </p:spPr>
      </p:pic>
      <p:pic>
        <p:nvPicPr>
          <p:cNvPr id="23" name="Imagen 22" descr="Imagen que contiene herramienta, dibujo&#10;&#10;Descripción generada automáticamente">
            <a:extLst>
              <a:ext uri="{FF2B5EF4-FFF2-40B4-BE49-F238E27FC236}">
                <a16:creationId xmlns:a16="http://schemas.microsoft.com/office/drawing/2014/main" xmlns="" id="{41625A0C-C8C2-428C-B146-59A08F6FD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>
          <a:xfrm>
            <a:off x="467544" y="3645024"/>
            <a:ext cx="2789814" cy="2250607"/>
          </a:xfrm>
          <a:prstGeom prst="rect">
            <a:avLst/>
          </a:prstGeom>
        </p:spPr>
      </p:pic>
      <p:pic>
        <p:nvPicPr>
          <p:cNvPr id="25" name="Imagen 24" descr="Imagen que contiene pasto, persona, exterior, niño&#10;&#10;Descripción generada automáticamente">
            <a:extLst>
              <a:ext uri="{FF2B5EF4-FFF2-40B4-BE49-F238E27FC236}">
                <a16:creationId xmlns:a16="http://schemas.microsoft.com/office/drawing/2014/main" xmlns="" id="{8019F196-E822-4955-8FE4-A1A278930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68" y="837265"/>
            <a:ext cx="3473573" cy="2013495"/>
          </a:xfrm>
          <a:prstGeom prst="rect">
            <a:avLst/>
          </a:prstGeom>
        </p:spPr>
      </p:pic>
      <p:pic>
        <p:nvPicPr>
          <p:cNvPr id="27" name="Imagen 2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F6E8B9D-24E7-48C4-BF1B-FB664E041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11955"/>
            <a:ext cx="2021778" cy="29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8DABC1B-DB74-4CFD-BA7F-757A2ECA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A1A122E8-3354-4C8A-A678-B0D9B0F70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49" y="5501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A4A3DC6-0C08-4B25-9779-82F66804B90F}"/>
              </a:ext>
            </a:extLst>
          </p:cNvPr>
          <p:cNvSpPr txBox="1"/>
          <p:nvPr/>
        </p:nvSpPr>
        <p:spPr>
          <a:xfrm>
            <a:off x="2934623" y="4120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Lanzamientos</a:t>
            </a:r>
            <a:endParaRPr lang="es-ES" b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E5FA02D-290E-42E7-81F8-5D98FE679C32}"/>
              </a:ext>
            </a:extLst>
          </p:cNvPr>
          <p:cNvSpPr txBox="1"/>
          <p:nvPr/>
        </p:nvSpPr>
        <p:spPr>
          <a:xfrm>
            <a:off x="648623" y="33838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Saltos</a:t>
            </a:r>
            <a:endParaRPr lang="es-ES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6A767ADA-C1AE-40A7-9B15-7E346E0E2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90751"/>
            <a:ext cx="2115356" cy="19920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0262E2F-4C23-4AED-9490-70AE7DA0F6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0751"/>
            <a:ext cx="1944767" cy="18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E0959AC5-8FDD-498D-ADC7-3A19F97CF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10" y="1000932"/>
            <a:ext cx="2714626" cy="2171701"/>
          </a:xfrm>
          <a:prstGeom prst="rect">
            <a:avLst/>
          </a:prstGeom>
        </p:spPr>
      </p:pic>
      <p:pic>
        <p:nvPicPr>
          <p:cNvPr id="19" name="Imagen 18" descr="Imagen que contiene joven, niña, sostener, hombre&#10;&#10;Descripción generada automáticamente">
            <a:extLst>
              <a:ext uri="{FF2B5EF4-FFF2-40B4-BE49-F238E27FC236}">
                <a16:creationId xmlns:a16="http://schemas.microsoft.com/office/drawing/2014/main" xmlns="" id="{8CECB7B2-7196-4739-B80D-C867242F8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4" y="4054295"/>
            <a:ext cx="1929160" cy="1929160"/>
          </a:xfrm>
          <a:prstGeom prst="rect">
            <a:avLst/>
          </a:prstGeom>
        </p:spPr>
      </p:pic>
      <p:pic>
        <p:nvPicPr>
          <p:cNvPr id="21" name="Imagen 20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397AAA86-EBF8-44D3-90DA-C2D9C8B85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7" y="3497612"/>
            <a:ext cx="1181581" cy="3116634"/>
          </a:xfrm>
          <a:prstGeom prst="rect">
            <a:avLst/>
          </a:prstGeom>
        </p:spPr>
      </p:pic>
      <p:pic>
        <p:nvPicPr>
          <p:cNvPr id="23" name="Imagen 22" descr="Un dibujo de una persona&#10;&#10;Descripción generada automáticamente">
            <a:extLst>
              <a:ext uri="{FF2B5EF4-FFF2-40B4-BE49-F238E27FC236}">
                <a16:creationId xmlns:a16="http://schemas.microsoft.com/office/drawing/2014/main" xmlns="" id="{9DA390C9-02E4-4653-8974-3D01ADA4AE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35" y="4054295"/>
            <a:ext cx="2714626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EB68A24B-19DB-4992-9CC1-F1C8CF36AE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62" y="2097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B47113B-E47E-4BF2-A230-99EB3CEB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F5E0A9E-96AE-467D-94F0-3C43DD055170}"/>
              </a:ext>
            </a:extLst>
          </p:cNvPr>
          <p:cNvSpPr txBox="1"/>
          <p:nvPr/>
        </p:nvSpPr>
        <p:spPr>
          <a:xfrm>
            <a:off x="2508367" y="2719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Motricidad fina </a:t>
            </a:r>
            <a:endParaRPr lang="es-ES" b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70DCDD2-70B1-4D85-AF82-BAE94BE0F664}"/>
              </a:ext>
            </a:extLst>
          </p:cNvPr>
          <p:cNvSpPr txBox="1"/>
          <p:nvPr/>
        </p:nvSpPr>
        <p:spPr>
          <a:xfrm>
            <a:off x="248262" y="23171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la respiración</a:t>
            </a:r>
            <a:endParaRPr lang="es-ES" b="1" u="sng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5B964E9-A652-4927-899C-9594C2DE0D1B}"/>
              </a:ext>
            </a:extLst>
          </p:cNvPr>
          <p:cNvSpPr txBox="1"/>
          <p:nvPr/>
        </p:nvSpPr>
        <p:spPr>
          <a:xfrm>
            <a:off x="4139952" y="28253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manipulación</a:t>
            </a:r>
            <a:endParaRPr lang="es-ES" b="1" u="sng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70D0024-0832-451C-9692-07BB86B5C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670" y="515123"/>
            <a:ext cx="2242825" cy="1673493"/>
          </a:xfrm>
          <a:prstGeom prst="rect">
            <a:avLst/>
          </a:prstGeom>
        </p:spPr>
      </p:pic>
      <p:pic>
        <p:nvPicPr>
          <p:cNvPr id="17" name="Imagen 16" descr="Imagen que contiene persona, interior, tabla, comida&#10;&#10;Descripción generada automáticamente">
            <a:extLst>
              <a:ext uri="{FF2B5EF4-FFF2-40B4-BE49-F238E27FC236}">
                <a16:creationId xmlns:a16="http://schemas.microsoft.com/office/drawing/2014/main" xmlns="" id="{10929177-678E-4AF9-99DE-FECCE05CE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1898"/>
            <a:ext cx="2228253" cy="1482801"/>
          </a:xfrm>
          <a:prstGeom prst="rect">
            <a:avLst/>
          </a:prstGeom>
        </p:spPr>
      </p:pic>
      <p:pic>
        <p:nvPicPr>
          <p:cNvPr id="19" name="Imagen 18" descr="Imagen que contiene pasto, exterior, persona, pequeño&#10;&#10;Descripción generada automáticamente">
            <a:extLst>
              <a:ext uri="{FF2B5EF4-FFF2-40B4-BE49-F238E27FC236}">
                <a16:creationId xmlns:a16="http://schemas.microsoft.com/office/drawing/2014/main" xmlns="" id="{7DD8226F-AC12-45FD-8267-4E5E8F24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" y="2972376"/>
            <a:ext cx="2322866" cy="1545761"/>
          </a:xfrm>
          <a:prstGeom prst="rect">
            <a:avLst/>
          </a:prstGeom>
        </p:spPr>
      </p:pic>
      <p:pic>
        <p:nvPicPr>
          <p:cNvPr id="21" name="Imagen 20" descr="Imagen que contiene interior, pequeño, tabla, cuarto&#10;&#10;Descripción generada automáticamente">
            <a:extLst>
              <a:ext uri="{FF2B5EF4-FFF2-40B4-BE49-F238E27FC236}">
                <a16:creationId xmlns:a16="http://schemas.microsoft.com/office/drawing/2014/main" xmlns="" id="{DDF2ADAC-5E97-4EEB-88AD-01BF2DEAD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4" y="5013176"/>
            <a:ext cx="2237868" cy="1457029"/>
          </a:xfrm>
          <a:prstGeom prst="rect">
            <a:avLst/>
          </a:prstGeom>
        </p:spPr>
      </p:pic>
      <p:pic>
        <p:nvPicPr>
          <p:cNvPr id="23" name="Imagen 22" descr="Imagen que contiene taza, tabla, azul, grande&#10;&#10;Descripción generada automáticamente">
            <a:extLst>
              <a:ext uri="{FF2B5EF4-FFF2-40B4-BE49-F238E27FC236}">
                <a16:creationId xmlns:a16="http://schemas.microsoft.com/office/drawing/2014/main" xmlns="" id="{DA3B83CD-48E1-4C98-8A4D-61C939D7FF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52292"/>
            <a:ext cx="1743075" cy="2619375"/>
          </a:xfrm>
          <a:prstGeom prst="rect">
            <a:avLst/>
          </a:prstGeom>
        </p:spPr>
      </p:pic>
      <p:pic>
        <p:nvPicPr>
          <p:cNvPr id="25" name="Imagen 24" descr="Imagen que contiene texto, mapa, dibujo&#10;&#10;Descripción generada automáticamente">
            <a:extLst>
              <a:ext uri="{FF2B5EF4-FFF2-40B4-BE49-F238E27FC236}">
                <a16:creationId xmlns:a16="http://schemas.microsoft.com/office/drawing/2014/main" xmlns="" id="{F8182DA9-1FFA-452B-ABED-59E4284D6F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09" y="3270706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8954" y="450973"/>
            <a:ext cx="3373415" cy="780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 err="1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20" y="2315411"/>
            <a:ext cx="2227177" cy="22271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54" y="5005421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C034BB4-8B50-4484-85C4-0CE469928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xmlns="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10" y="123057"/>
            <a:ext cx="2046136" cy="1913844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xmlns="" id="{81B200F7-B57A-4824-BB91-B6624450A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92245C-961F-47D5-9691-272D28692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27B676B-3D60-4188-9AA9-EE05FD5A72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81" y="5005421"/>
            <a:ext cx="2232245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juguete, muñeca, lego, cuarto&#10;&#10;Descripción generada automáticamente">
            <a:extLst>
              <a:ext uri="{FF2B5EF4-FFF2-40B4-BE49-F238E27FC236}">
                <a16:creationId xmlns:a16="http://schemas.microsoft.com/office/drawing/2014/main" xmlns="" id="{5D8BCA73-06B2-49BB-89A0-0EB9DCA74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6" y="4655903"/>
            <a:ext cx="2109228" cy="2109228"/>
          </a:xfrm>
          <a:prstGeom prst="rect">
            <a:avLst/>
          </a:prstGeom>
        </p:spPr>
      </p:pic>
      <p:pic>
        <p:nvPicPr>
          <p:cNvPr id="6" name="Imagen 5" descr="Imagen que contiene juguete, interior, tabla&#10;&#10;Descripción generada automáticamente">
            <a:extLst>
              <a:ext uri="{FF2B5EF4-FFF2-40B4-BE49-F238E27FC236}">
                <a16:creationId xmlns:a16="http://schemas.microsoft.com/office/drawing/2014/main" xmlns="" id="{9AF9DB56-37D1-415B-8F4A-9AF0F067E9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82" y="2382652"/>
            <a:ext cx="3248739" cy="2062143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F90EF6C-C9B5-41AF-A86C-FB6EEF16DA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5" y="109345"/>
            <a:ext cx="2848561" cy="1998244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DFA44653-802D-4F69-84FE-D5A188B37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6" y="1461712"/>
            <a:ext cx="2686049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449</Words>
  <Application>Microsoft Office PowerPoint</Application>
  <PresentationFormat>Presentación en pantalla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Taller de Educación Física  Psicomotricidad  Profesor Juan Medina  SEMANA N°27 EVALUACION  FECHA :28 y 29 de Septiembre  2020</vt:lpstr>
      <vt:lpstr>Presentación de PowerPoint</vt:lpstr>
      <vt:lpstr>Normas  para nuestras Clases Virtuales </vt:lpstr>
      <vt:lpstr>Importante:</vt:lpstr>
      <vt:lpstr> Activación Conocimientos Previos</vt:lpstr>
      <vt:lpstr>Presentación de PowerPoint</vt:lpstr>
      <vt:lpstr>Presentación de PowerPoint</vt:lpstr>
      <vt:lpstr>Presentación de PowerPoint</vt:lpstr>
      <vt:lpstr>Motivación </vt:lpstr>
      <vt:lpstr>Materiales  </vt:lpstr>
      <vt:lpstr>Creación del  Video o fotografía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Colegio Jean Piaget</cp:lastModifiedBy>
  <cp:revision>97</cp:revision>
  <dcterms:created xsi:type="dcterms:W3CDTF">2020-08-10T09:48:21Z</dcterms:created>
  <dcterms:modified xsi:type="dcterms:W3CDTF">2020-09-27T15:18:49Z</dcterms:modified>
</cp:coreProperties>
</file>